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4"/>
  </p:sldMasterIdLst>
  <p:notesMasterIdLst>
    <p:notesMasterId r:id="rId28"/>
  </p:notesMasterIdLst>
  <p:handoutMasterIdLst>
    <p:handoutMasterId r:id="rId29"/>
  </p:handoutMasterIdLst>
  <p:sldIdLst>
    <p:sldId id="281" r:id="rId5"/>
    <p:sldId id="291" r:id="rId6"/>
    <p:sldId id="257" r:id="rId7"/>
    <p:sldId id="290" r:id="rId8"/>
    <p:sldId id="258" r:id="rId9"/>
    <p:sldId id="302" r:id="rId10"/>
    <p:sldId id="295" r:id="rId11"/>
    <p:sldId id="296" r:id="rId12"/>
    <p:sldId id="297" r:id="rId13"/>
    <p:sldId id="260" r:id="rId14"/>
    <p:sldId id="261" r:id="rId15"/>
    <p:sldId id="262" r:id="rId16"/>
    <p:sldId id="303" r:id="rId17"/>
    <p:sldId id="298" r:id="rId18"/>
    <p:sldId id="299" r:id="rId19"/>
    <p:sldId id="305" r:id="rId20"/>
    <p:sldId id="304" r:id="rId21"/>
    <p:sldId id="306" r:id="rId22"/>
    <p:sldId id="264" r:id="rId23"/>
    <p:sldId id="300" r:id="rId24"/>
    <p:sldId id="307" r:id="rId25"/>
    <p:sldId id="265" r:id="rId26"/>
    <p:sldId id="301" r:id="rId27"/>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152" userDrawn="1">
          <p15:clr>
            <a:srgbClr val="A4A3A4"/>
          </p15:clr>
        </p15:guide>
        <p15:guide id="2" pos="3839"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2A6616-D572-49D5-903B-E69D51206F9C}" v="11" dt="2022-08-04T17:58:23.246"/>
  </p1510:revLst>
</p1510:revInfo>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3725" autoAdjust="0"/>
  </p:normalViewPr>
  <p:slideViewPr>
    <p:cSldViewPr showGuides="1">
      <p:cViewPr>
        <p:scale>
          <a:sx n="81" d="100"/>
          <a:sy n="81" d="100"/>
        </p:scale>
        <p:origin x="-258" y="-72"/>
      </p:cViewPr>
      <p:guideLst>
        <p:guide orient="horz" pos="1152"/>
        <p:guide pos="3839"/>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20"/>
    </p:cViewPr>
  </p:sorterViewPr>
  <p:notesViewPr>
    <p:cSldViewPr>
      <p:cViewPr varScale="1">
        <p:scale>
          <a:sx n="79" d="100"/>
          <a:sy n="79" d="100"/>
        </p:scale>
        <p:origin x="16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Thanh  Viet" userId="2374c6a0-3904-47ad-bf25-bf0abfb83c9b" providerId="ADAL" clId="{0F2A6616-D572-49D5-903B-E69D51206F9C}"/>
    <pc:docChg chg="undo custSel addSld delSld modSld sldOrd">
      <pc:chgData name="Nguyen Thanh  Viet" userId="2374c6a0-3904-47ad-bf25-bf0abfb83c9b" providerId="ADAL" clId="{0F2A6616-D572-49D5-903B-E69D51206F9C}" dt="2022-08-04T17:58:44.434" v="343" actId="20577"/>
      <pc:docMkLst>
        <pc:docMk/>
      </pc:docMkLst>
      <pc:sldChg chg="modSp add mod">
        <pc:chgData name="Nguyen Thanh  Viet" userId="2374c6a0-3904-47ad-bf25-bf0abfb83c9b" providerId="ADAL" clId="{0F2A6616-D572-49D5-903B-E69D51206F9C}" dt="2022-08-04T17:48:21.128" v="9" actId="14100"/>
        <pc:sldMkLst>
          <pc:docMk/>
          <pc:sldMk cId="3538547270" sldId="258"/>
        </pc:sldMkLst>
        <pc:picChg chg="mod">
          <ac:chgData name="Nguyen Thanh  Viet" userId="2374c6a0-3904-47ad-bf25-bf0abfb83c9b" providerId="ADAL" clId="{0F2A6616-D572-49D5-903B-E69D51206F9C}" dt="2022-08-04T17:48:21.128" v="9" actId="14100"/>
          <ac:picMkLst>
            <pc:docMk/>
            <pc:sldMk cId="3538547270" sldId="258"/>
            <ac:picMk id="5" creationId="{649B5DD9-8F9B-750E-A3AE-52D092748D94}"/>
          </ac:picMkLst>
        </pc:picChg>
      </pc:sldChg>
      <pc:sldChg chg="del">
        <pc:chgData name="Nguyen Thanh  Viet" userId="2374c6a0-3904-47ad-bf25-bf0abfb83c9b" providerId="ADAL" clId="{0F2A6616-D572-49D5-903B-E69D51206F9C}" dt="2022-08-04T17:58:18.605" v="318" actId="47"/>
        <pc:sldMkLst>
          <pc:docMk/>
          <pc:sldMk cId="3422892359" sldId="259"/>
        </pc:sldMkLst>
      </pc:sldChg>
      <pc:sldChg chg="modSp add mod">
        <pc:chgData name="Nguyen Thanh  Viet" userId="2374c6a0-3904-47ad-bf25-bf0abfb83c9b" providerId="ADAL" clId="{0F2A6616-D572-49D5-903B-E69D51206F9C}" dt="2022-08-04T17:50:25.259" v="64" actId="14100"/>
        <pc:sldMkLst>
          <pc:docMk/>
          <pc:sldMk cId="2835178808" sldId="260"/>
        </pc:sldMkLst>
        <pc:picChg chg="mod">
          <ac:chgData name="Nguyen Thanh  Viet" userId="2374c6a0-3904-47ad-bf25-bf0abfb83c9b" providerId="ADAL" clId="{0F2A6616-D572-49D5-903B-E69D51206F9C}" dt="2022-08-04T17:50:25.259" v="64" actId="14100"/>
          <ac:picMkLst>
            <pc:docMk/>
            <pc:sldMk cId="2835178808" sldId="260"/>
            <ac:picMk id="5" creationId="{E57B9032-AE9E-E8B9-8D4A-30A3197CC9B6}"/>
          </ac:picMkLst>
        </pc:picChg>
      </pc:sldChg>
      <pc:sldChg chg="modSp add mod">
        <pc:chgData name="Nguyen Thanh  Viet" userId="2374c6a0-3904-47ad-bf25-bf0abfb83c9b" providerId="ADAL" clId="{0F2A6616-D572-49D5-903B-E69D51206F9C}" dt="2022-08-04T17:50:33.834" v="67" actId="1076"/>
        <pc:sldMkLst>
          <pc:docMk/>
          <pc:sldMk cId="2286651376" sldId="261"/>
        </pc:sldMkLst>
        <pc:picChg chg="mod">
          <ac:chgData name="Nguyen Thanh  Viet" userId="2374c6a0-3904-47ad-bf25-bf0abfb83c9b" providerId="ADAL" clId="{0F2A6616-D572-49D5-903B-E69D51206F9C}" dt="2022-08-04T17:50:33.834" v="67" actId="1076"/>
          <ac:picMkLst>
            <pc:docMk/>
            <pc:sldMk cId="2286651376" sldId="261"/>
            <ac:picMk id="5" creationId="{1788FA5D-9745-D64A-A94C-153121A96F29}"/>
          </ac:picMkLst>
        </pc:picChg>
      </pc:sldChg>
      <pc:sldChg chg="modSp add mod">
        <pc:chgData name="Nguyen Thanh  Viet" userId="2374c6a0-3904-47ad-bf25-bf0abfb83c9b" providerId="ADAL" clId="{0F2A6616-D572-49D5-903B-E69D51206F9C}" dt="2022-08-04T17:50:41.548" v="69" actId="14100"/>
        <pc:sldMkLst>
          <pc:docMk/>
          <pc:sldMk cId="1870518604" sldId="262"/>
        </pc:sldMkLst>
        <pc:picChg chg="mod">
          <ac:chgData name="Nguyen Thanh  Viet" userId="2374c6a0-3904-47ad-bf25-bf0abfb83c9b" providerId="ADAL" clId="{0F2A6616-D572-49D5-903B-E69D51206F9C}" dt="2022-08-04T17:50:41.548" v="69" actId="14100"/>
          <ac:picMkLst>
            <pc:docMk/>
            <pc:sldMk cId="1870518604" sldId="262"/>
            <ac:picMk id="5" creationId="{71468555-3082-149C-02F7-BC440760B1DE}"/>
          </ac:picMkLst>
        </pc:picChg>
      </pc:sldChg>
      <pc:sldChg chg="add">
        <pc:chgData name="Nguyen Thanh  Viet" userId="2374c6a0-3904-47ad-bf25-bf0abfb83c9b" providerId="ADAL" clId="{0F2A6616-D572-49D5-903B-E69D51206F9C}" dt="2022-08-04T17:55:05.804" v="176"/>
        <pc:sldMkLst>
          <pc:docMk/>
          <pc:sldMk cId="2872550551" sldId="264"/>
        </pc:sldMkLst>
      </pc:sldChg>
      <pc:sldChg chg="modSp add mod ord">
        <pc:chgData name="Nguyen Thanh  Viet" userId="2374c6a0-3904-47ad-bf25-bf0abfb83c9b" providerId="ADAL" clId="{0F2A6616-D572-49D5-903B-E69D51206F9C}" dt="2022-08-04T17:57:49.658" v="317" actId="1076"/>
        <pc:sldMkLst>
          <pc:docMk/>
          <pc:sldMk cId="2020921059" sldId="265"/>
        </pc:sldMkLst>
        <pc:picChg chg="mod">
          <ac:chgData name="Nguyen Thanh  Viet" userId="2374c6a0-3904-47ad-bf25-bf0abfb83c9b" providerId="ADAL" clId="{0F2A6616-D572-49D5-903B-E69D51206F9C}" dt="2022-08-04T17:57:49.658" v="317" actId="1076"/>
          <ac:picMkLst>
            <pc:docMk/>
            <pc:sldMk cId="2020921059" sldId="265"/>
            <ac:picMk id="5" creationId="{794C797F-E6C8-A7EE-1489-6668DF34E8D6}"/>
          </ac:picMkLst>
        </pc:picChg>
      </pc:sldChg>
      <pc:sldChg chg="del">
        <pc:chgData name="Nguyen Thanh  Viet" userId="2374c6a0-3904-47ad-bf25-bf0abfb83c9b" providerId="ADAL" clId="{0F2A6616-D572-49D5-903B-E69D51206F9C}" dt="2022-08-04T17:58:18.605" v="318" actId="47"/>
        <pc:sldMkLst>
          <pc:docMk/>
          <pc:sldMk cId="1917663768" sldId="270"/>
        </pc:sldMkLst>
      </pc:sldChg>
      <pc:sldChg chg="del">
        <pc:chgData name="Nguyen Thanh  Viet" userId="2374c6a0-3904-47ad-bf25-bf0abfb83c9b" providerId="ADAL" clId="{0F2A6616-D572-49D5-903B-E69D51206F9C}" dt="2022-08-04T17:58:18.605" v="318" actId="47"/>
        <pc:sldMkLst>
          <pc:docMk/>
          <pc:sldMk cId="1397267170" sldId="272"/>
        </pc:sldMkLst>
      </pc:sldChg>
      <pc:sldChg chg="del">
        <pc:chgData name="Nguyen Thanh  Viet" userId="2374c6a0-3904-47ad-bf25-bf0abfb83c9b" providerId="ADAL" clId="{0F2A6616-D572-49D5-903B-E69D51206F9C}" dt="2022-08-04T17:58:18.605" v="318" actId="47"/>
        <pc:sldMkLst>
          <pc:docMk/>
          <pc:sldMk cId="2299190241" sldId="283"/>
        </pc:sldMkLst>
      </pc:sldChg>
      <pc:sldChg chg="del">
        <pc:chgData name="Nguyen Thanh  Viet" userId="2374c6a0-3904-47ad-bf25-bf0abfb83c9b" providerId="ADAL" clId="{0F2A6616-D572-49D5-903B-E69D51206F9C}" dt="2022-08-04T17:58:18.605" v="318" actId="47"/>
        <pc:sldMkLst>
          <pc:docMk/>
          <pc:sldMk cId="3714379854" sldId="284"/>
        </pc:sldMkLst>
      </pc:sldChg>
      <pc:sldChg chg="del">
        <pc:chgData name="Nguyen Thanh  Viet" userId="2374c6a0-3904-47ad-bf25-bf0abfb83c9b" providerId="ADAL" clId="{0F2A6616-D572-49D5-903B-E69D51206F9C}" dt="2022-08-04T17:58:24.784" v="320" actId="47"/>
        <pc:sldMkLst>
          <pc:docMk/>
          <pc:sldMk cId="3759330962" sldId="285"/>
        </pc:sldMkLst>
      </pc:sldChg>
      <pc:sldChg chg="del">
        <pc:chgData name="Nguyen Thanh  Viet" userId="2374c6a0-3904-47ad-bf25-bf0abfb83c9b" providerId="ADAL" clId="{0F2A6616-D572-49D5-903B-E69D51206F9C}" dt="2022-08-04T17:58:18.605" v="318" actId="47"/>
        <pc:sldMkLst>
          <pc:docMk/>
          <pc:sldMk cId="1715694954" sldId="287"/>
        </pc:sldMkLst>
      </pc:sldChg>
      <pc:sldChg chg="del">
        <pc:chgData name="Nguyen Thanh  Viet" userId="2374c6a0-3904-47ad-bf25-bf0abfb83c9b" providerId="ADAL" clId="{0F2A6616-D572-49D5-903B-E69D51206F9C}" dt="2022-08-04T17:58:18.605" v="318" actId="47"/>
        <pc:sldMkLst>
          <pc:docMk/>
          <pc:sldMk cId="3877704118" sldId="288"/>
        </pc:sldMkLst>
      </pc:sldChg>
      <pc:sldChg chg="del">
        <pc:chgData name="Nguyen Thanh  Viet" userId="2374c6a0-3904-47ad-bf25-bf0abfb83c9b" providerId="ADAL" clId="{0F2A6616-D572-49D5-903B-E69D51206F9C}" dt="2022-08-04T17:58:18.605" v="318" actId="47"/>
        <pc:sldMkLst>
          <pc:docMk/>
          <pc:sldMk cId="264553939" sldId="289"/>
        </pc:sldMkLst>
      </pc:sldChg>
      <pc:sldChg chg="ord">
        <pc:chgData name="Nguyen Thanh  Viet" userId="2374c6a0-3904-47ad-bf25-bf0abfb83c9b" providerId="ADAL" clId="{0F2A6616-D572-49D5-903B-E69D51206F9C}" dt="2022-08-04T17:48:39.579" v="16"/>
        <pc:sldMkLst>
          <pc:docMk/>
          <pc:sldMk cId="1840038867" sldId="295"/>
        </pc:sldMkLst>
      </pc:sldChg>
      <pc:sldChg chg="addSp delSp modSp new mod modClrScheme chgLayout">
        <pc:chgData name="Nguyen Thanh  Viet" userId="2374c6a0-3904-47ad-bf25-bf0abfb83c9b" providerId="ADAL" clId="{0F2A6616-D572-49D5-903B-E69D51206F9C}" dt="2022-08-04T17:51:46.222" v="88" actId="1076"/>
        <pc:sldMkLst>
          <pc:docMk/>
          <pc:sldMk cId="2038194694" sldId="297"/>
        </pc:sldMkLst>
        <pc:spChg chg="del mod ord">
          <ac:chgData name="Nguyen Thanh  Viet" userId="2374c6a0-3904-47ad-bf25-bf0abfb83c9b" providerId="ADAL" clId="{0F2A6616-D572-49D5-903B-E69D51206F9C}" dt="2022-08-04T17:48:51.112" v="17" actId="700"/>
          <ac:spMkLst>
            <pc:docMk/>
            <pc:sldMk cId="2038194694" sldId="297"/>
            <ac:spMk id="2" creationId="{E634BE69-75FA-F63C-6911-669F8C9974D7}"/>
          </ac:spMkLst>
        </pc:spChg>
        <pc:spChg chg="del mod ord">
          <ac:chgData name="Nguyen Thanh  Viet" userId="2374c6a0-3904-47ad-bf25-bf0abfb83c9b" providerId="ADAL" clId="{0F2A6616-D572-49D5-903B-E69D51206F9C}" dt="2022-08-04T17:48:51.112" v="17" actId="700"/>
          <ac:spMkLst>
            <pc:docMk/>
            <pc:sldMk cId="2038194694" sldId="297"/>
            <ac:spMk id="3" creationId="{37D96A64-6B3D-F11C-4E2B-7181CFA46D0B}"/>
          </ac:spMkLst>
        </pc:spChg>
        <pc:spChg chg="add mod ord">
          <ac:chgData name="Nguyen Thanh  Viet" userId="2374c6a0-3904-47ad-bf25-bf0abfb83c9b" providerId="ADAL" clId="{0F2A6616-D572-49D5-903B-E69D51206F9C}" dt="2022-08-04T17:51:46.222" v="88" actId="1076"/>
          <ac:spMkLst>
            <pc:docMk/>
            <pc:sldMk cId="2038194694" sldId="297"/>
            <ac:spMk id="4" creationId="{C6097EC7-53DC-F186-58E5-D6DD8CB6AEFB}"/>
          </ac:spMkLst>
        </pc:spChg>
        <pc:spChg chg="add del mod ord">
          <ac:chgData name="Nguyen Thanh  Viet" userId="2374c6a0-3904-47ad-bf25-bf0abfb83c9b" providerId="ADAL" clId="{0F2A6616-D572-49D5-903B-E69D51206F9C}" dt="2022-08-04T17:49:56.195" v="59" actId="26606"/>
          <ac:spMkLst>
            <pc:docMk/>
            <pc:sldMk cId="2038194694" sldId="297"/>
            <ac:spMk id="5" creationId="{0F3E16C2-3AC0-9AD8-1298-5C101C9A2441}"/>
          </ac:spMkLst>
        </pc:spChg>
        <pc:spChg chg="add del mod">
          <ac:chgData name="Nguyen Thanh  Viet" userId="2374c6a0-3904-47ad-bf25-bf0abfb83c9b" providerId="ADAL" clId="{0F2A6616-D572-49D5-903B-E69D51206F9C}" dt="2022-08-04T17:51:28.977" v="82" actId="478"/>
          <ac:spMkLst>
            <pc:docMk/>
            <pc:sldMk cId="2038194694" sldId="297"/>
            <ac:spMk id="10" creationId="{30481D31-5055-A7CB-4ACD-C60FDA83B21F}"/>
          </ac:spMkLst>
        </pc:spChg>
        <pc:spChg chg="add del mod">
          <ac:chgData name="Nguyen Thanh  Viet" userId="2374c6a0-3904-47ad-bf25-bf0abfb83c9b" providerId="ADAL" clId="{0F2A6616-D572-49D5-903B-E69D51206F9C}" dt="2022-08-04T17:51:32.507" v="83" actId="478"/>
          <ac:spMkLst>
            <pc:docMk/>
            <pc:sldMk cId="2038194694" sldId="297"/>
            <ac:spMk id="12" creationId="{A7260110-8F86-755E-CBB9-62DEDB0DAF40}"/>
          </ac:spMkLst>
        </pc:spChg>
      </pc:sldChg>
      <pc:sldChg chg="addSp delSp modSp new mod">
        <pc:chgData name="Nguyen Thanh  Viet" userId="2374c6a0-3904-47ad-bf25-bf0abfb83c9b" providerId="ADAL" clId="{0F2A6616-D572-49D5-903B-E69D51206F9C}" dt="2022-08-04T17:52:01.854" v="90"/>
        <pc:sldMkLst>
          <pc:docMk/>
          <pc:sldMk cId="370496632" sldId="298"/>
        </pc:sldMkLst>
        <pc:spChg chg="del">
          <ac:chgData name="Nguyen Thanh  Viet" userId="2374c6a0-3904-47ad-bf25-bf0abfb83c9b" providerId="ADAL" clId="{0F2A6616-D572-49D5-903B-E69D51206F9C}" dt="2022-08-04T17:52:01.378" v="89" actId="478"/>
          <ac:spMkLst>
            <pc:docMk/>
            <pc:sldMk cId="370496632" sldId="298"/>
            <ac:spMk id="2" creationId="{CE6630A6-D53F-3500-6743-3F97D2BD90AD}"/>
          </ac:spMkLst>
        </pc:spChg>
        <pc:spChg chg="del">
          <ac:chgData name="Nguyen Thanh  Viet" userId="2374c6a0-3904-47ad-bf25-bf0abfb83c9b" providerId="ADAL" clId="{0F2A6616-D572-49D5-903B-E69D51206F9C}" dt="2022-08-04T17:52:01.378" v="89" actId="478"/>
          <ac:spMkLst>
            <pc:docMk/>
            <pc:sldMk cId="370496632" sldId="298"/>
            <ac:spMk id="3" creationId="{CD7011DB-6859-737E-4CF7-51BEBBAE28AB}"/>
          </ac:spMkLst>
        </pc:spChg>
        <pc:picChg chg="add mod">
          <ac:chgData name="Nguyen Thanh  Viet" userId="2374c6a0-3904-47ad-bf25-bf0abfb83c9b" providerId="ADAL" clId="{0F2A6616-D572-49D5-903B-E69D51206F9C}" dt="2022-08-04T17:52:01.854" v="90"/>
          <ac:picMkLst>
            <pc:docMk/>
            <pc:sldMk cId="370496632" sldId="298"/>
            <ac:picMk id="4" creationId="{2C4000A2-74CA-6FA5-62B9-2B6F2DDDA184}"/>
          </ac:picMkLst>
        </pc:picChg>
      </pc:sldChg>
      <pc:sldChg chg="modSp new mod">
        <pc:chgData name="Nguyen Thanh  Viet" userId="2374c6a0-3904-47ad-bf25-bf0abfb83c9b" providerId="ADAL" clId="{0F2A6616-D572-49D5-903B-E69D51206F9C}" dt="2022-08-04T17:53:31.795" v="151" actId="20577"/>
        <pc:sldMkLst>
          <pc:docMk/>
          <pc:sldMk cId="198302918" sldId="299"/>
        </pc:sldMkLst>
        <pc:spChg chg="mod">
          <ac:chgData name="Nguyen Thanh  Viet" userId="2374c6a0-3904-47ad-bf25-bf0abfb83c9b" providerId="ADAL" clId="{0F2A6616-D572-49D5-903B-E69D51206F9C}" dt="2022-08-04T17:52:31.025" v="117" actId="20577"/>
          <ac:spMkLst>
            <pc:docMk/>
            <pc:sldMk cId="198302918" sldId="299"/>
            <ac:spMk id="2" creationId="{2963D064-5BB7-521B-D854-8988CB03A5E2}"/>
          </ac:spMkLst>
        </pc:spChg>
        <pc:spChg chg="mod">
          <ac:chgData name="Nguyen Thanh  Viet" userId="2374c6a0-3904-47ad-bf25-bf0abfb83c9b" providerId="ADAL" clId="{0F2A6616-D572-49D5-903B-E69D51206F9C}" dt="2022-08-04T17:53:31.795" v="151" actId="20577"/>
          <ac:spMkLst>
            <pc:docMk/>
            <pc:sldMk cId="198302918" sldId="299"/>
            <ac:spMk id="3" creationId="{3D881C8F-FF9C-A649-BE5A-406541AD729B}"/>
          </ac:spMkLst>
        </pc:spChg>
      </pc:sldChg>
      <pc:sldChg chg="modSp new mod">
        <pc:chgData name="Nguyen Thanh  Viet" userId="2374c6a0-3904-47ad-bf25-bf0abfb83c9b" providerId="ADAL" clId="{0F2A6616-D572-49D5-903B-E69D51206F9C}" dt="2022-08-04T17:55:48.430" v="251" actId="123"/>
        <pc:sldMkLst>
          <pc:docMk/>
          <pc:sldMk cId="1752707846" sldId="300"/>
        </pc:sldMkLst>
        <pc:spChg chg="mod">
          <ac:chgData name="Nguyen Thanh  Viet" userId="2374c6a0-3904-47ad-bf25-bf0abfb83c9b" providerId="ADAL" clId="{0F2A6616-D572-49D5-903B-E69D51206F9C}" dt="2022-08-04T17:55:45.464" v="250" actId="20577"/>
          <ac:spMkLst>
            <pc:docMk/>
            <pc:sldMk cId="1752707846" sldId="300"/>
            <ac:spMk id="2" creationId="{BDA9DE98-2A1B-B239-5C42-3683DABDB871}"/>
          </ac:spMkLst>
        </pc:spChg>
        <pc:spChg chg="mod">
          <ac:chgData name="Nguyen Thanh  Viet" userId="2374c6a0-3904-47ad-bf25-bf0abfb83c9b" providerId="ADAL" clId="{0F2A6616-D572-49D5-903B-E69D51206F9C}" dt="2022-08-04T17:55:48.430" v="251" actId="123"/>
          <ac:spMkLst>
            <pc:docMk/>
            <pc:sldMk cId="1752707846" sldId="300"/>
            <ac:spMk id="3" creationId="{6DD0B8E1-676F-CBCD-5FE7-6637D5C19D95}"/>
          </ac:spMkLst>
        </pc:spChg>
      </pc:sldChg>
      <pc:sldChg chg="modSp new mod">
        <pc:chgData name="Nguyen Thanh  Viet" userId="2374c6a0-3904-47ad-bf25-bf0abfb83c9b" providerId="ADAL" clId="{0F2A6616-D572-49D5-903B-E69D51206F9C}" dt="2022-08-04T17:57:09.099" v="310" actId="20577"/>
        <pc:sldMkLst>
          <pc:docMk/>
          <pc:sldMk cId="1536800173" sldId="301"/>
        </pc:sldMkLst>
        <pc:spChg chg="mod">
          <ac:chgData name="Nguyen Thanh  Viet" userId="2374c6a0-3904-47ad-bf25-bf0abfb83c9b" providerId="ADAL" clId="{0F2A6616-D572-49D5-903B-E69D51206F9C}" dt="2022-08-04T17:57:09.099" v="310" actId="20577"/>
          <ac:spMkLst>
            <pc:docMk/>
            <pc:sldMk cId="1536800173" sldId="301"/>
            <ac:spMk id="2" creationId="{B691C656-431C-72C7-E1FC-BA59AC3134F4}"/>
          </ac:spMkLst>
        </pc:spChg>
        <pc:spChg chg="mod">
          <ac:chgData name="Nguyen Thanh  Viet" userId="2374c6a0-3904-47ad-bf25-bf0abfb83c9b" providerId="ADAL" clId="{0F2A6616-D572-49D5-903B-E69D51206F9C}" dt="2022-08-04T17:56:52.709" v="280" actId="403"/>
          <ac:spMkLst>
            <pc:docMk/>
            <pc:sldMk cId="1536800173" sldId="301"/>
            <ac:spMk id="3" creationId="{CBE2DD31-E18B-A8F7-8F33-3640F53C54FC}"/>
          </ac:spMkLst>
        </pc:spChg>
      </pc:sldChg>
      <pc:sldChg chg="modSp add mod">
        <pc:chgData name="Nguyen Thanh  Viet" userId="2374c6a0-3904-47ad-bf25-bf0abfb83c9b" providerId="ADAL" clId="{0F2A6616-D572-49D5-903B-E69D51206F9C}" dt="2022-08-04T17:48:32.414" v="14" actId="1076"/>
        <pc:sldMkLst>
          <pc:docMk/>
          <pc:sldMk cId="2324047768" sldId="302"/>
        </pc:sldMkLst>
        <pc:picChg chg="mod">
          <ac:chgData name="Nguyen Thanh  Viet" userId="2374c6a0-3904-47ad-bf25-bf0abfb83c9b" providerId="ADAL" clId="{0F2A6616-D572-49D5-903B-E69D51206F9C}" dt="2022-08-04T17:48:32.414" v="14" actId="1076"/>
          <ac:picMkLst>
            <pc:docMk/>
            <pc:sldMk cId="2324047768" sldId="302"/>
            <ac:picMk id="5" creationId="{657B3ACE-C39D-BD6F-D9FF-98C999B5CE23}"/>
          </ac:picMkLst>
        </pc:picChg>
      </pc:sldChg>
      <pc:sldChg chg="new del">
        <pc:chgData name="Nguyen Thanh  Viet" userId="2374c6a0-3904-47ad-bf25-bf0abfb83c9b" providerId="ADAL" clId="{0F2A6616-D572-49D5-903B-E69D51206F9C}" dt="2022-08-04T17:48:13.541" v="6" actId="47"/>
        <pc:sldMkLst>
          <pc:docMk/>
          <pc:sldMk cId="4281439499" sldId="302"/>
        </pc:sldMkLst>
      </pc:sldChg>
      <pc:sldChg chg="delSp modSp add mod">
        <pc:chgData name="Nguyen Thanh  Viet" userId="2374c6a0-3904-47ad-bf25-bf0abfb83c9b" providerId="ADAL" clId="{0F2A6616-D572-49D5-903B-E69D51206F9C}" dt="2022-08-04T17:51:25.257" v="80" actId="478"/>
        <pc:sldMkLst>
          <pc:docMk/>
          <pc:sldMk cId="474643296" sldId="303"/>
        </pc:sldMkLst>
        <pc:spChg chg="mod">
          <ac:chgData name="Nguyen Thanh  Viet" userId="2374c6a0-3904-47ad-bf25-bf0abfb83c9b" providerId="ADAL" clId="{0F2A6616-D572-49D5-903B-E69D51206F9C}" dt="2022-08-04T17:51:21.659" v="78" actId="27636"/>
          <ac:spMkLst>
            <pc:docMk/>
            <pc:sldMk cId="474643296" sldId="303"/>
            <ac:spMk id="4" creationId="{C6097EC7-53DC-F186-58E5-D6DD8CB6AEFB}"/>
          </ac:spMkLst>
        </pc:spChg>
        <pc:spChg chg="del">
          <ac:chgData name="Nguyen Thanh  Viet" userId="2374c6a0-3904-47ad-bf25-bf0abfb83c9b" providerId="ADAL" clId="{0F2A6616-D572-49D5-903B-E69D51206F9C}" dt="2022-08-04T17:51:23.009" v="79" actId="478"/>
          <ac:spMkLst>
            <pc:docMk/>
            <pc:sldMk cId="474643296" sldId="303"/>
            <ac:spMk id="10" creationId="{30481D31-5055-A7CB-4ACD-C60FDA83B21F}"/>
          </ac:spMkLst>
        </pc:spChg>
        <pc:spChg chg="del">
          <ac:chgData name="Nguyen Thanh  Viet" userId="2374c6a0-3904-47ad-bf25-bf0abfb83c9b" providerId="ADAL" clId="{0F2A6616-D572-49D5-903B-E69D51206F9C}" dt="2022-08-04T17:51:25.257" v="80" actId="478"/>
          <ac:spMkLst>
            <pc:docMk/>
            <pc:sldMk cId="474643296" sldId="303"/>
            <ac:spMk id="12" creationId="{A7260110-8F86-755E-CBB9-62DEDB0DAF40}"/>
          </ac:spMkLst>
        </pc:spChg>
      </pc:sldChg>
      <pc:sldChg chg="modSp add mod">
        <pc:chgData name="Nguyen Thanh  Viet" userId="2374c6a0-3904-47ad-bf25-bf0abfb83c9b" providerId="ADAL" clId="{0F2A6616-D572-49D5-903B-E69D51206F9C}" dt="2022-08-04T17:54:02.114" v="168" actId="6549"/>
        <pc:sldMkLst>
          <pc:docMk/>
          <pc:sldMk cId="3892942363" sldId="304"/>
        </pc:sldMkLst>
        <pc:spChg chg="mod">
          <ac:chgData name="Nguyen Thanh  Viet" userId="2374c6a0-3904-47ad-bf25-bf0abfb83c9b" providerId="ADAL" clId="{0F2A6616-D572-49D5-903B-E69D51206F9C}" dt="2022-08-04T17:53:37.471" v="160" actId="20577"/>
          <ac:spMkLst>
            <pc:docMk/>
            <pc:sldMk cId="3892942363" sldId="304"/>
            <ac:spMk id="2" creationId="{2963D064-5BB7-521B-D854-8988CB03A5E2}"/>
          </ac:spMkLst>
        </pc:spChg>
        <pc:spChg chg="mod">
          <ac:chgData name="Nguyen Thanh  Viet" userId="2374c6a0-3904-47ad-bf25-bf0abfb83c9b" providerId="ADAL" clId="{0F2A6616-D572-49D5-903B-E69D51206F9C}" dt="2022-08-04T17:54:02.114" v="168" actId="6549"/>
          <ac:spMkLst>
            <pc:docMk/>
            <pc:sldMk cId="3892942363" sldId="304"/>
            <ac:spMk id="3" creationId="{3D881C8F-FF9C-A649-BE5A-406541AD729B}"/>
          </ac:spMkLst>
        </pc:spChg>
      </pc:sldChg>
      <pc:sldChg chg="modSp add mod ord">
        <pc:chgData name="Nguyen Thanh  Viet" userId="2374c6a0-3904-47ad-bf25-bf0abfb83c9b" providerId="ADAL" clId="{0F2A6616-D572-49D5-903B-E69D51206F9C}" dt="2022-08-04T17:53:27.938" v="150"/>
        <pc:sldMkLst>
          <pc:docMk/>
          <pc:sldMk cId="3789539239" sldId="305"/>
        </pc:sldMkLst>
        <pc:spChg chg="mod">
          <ac:chgData name="Nguyen Thanh  Viet" userId="2374c6a0-3904-47ad-bf25-bf0abfb83c9b" providerId="ADAL" clId="{0F2A6616-D572-49D5-903B-E69D51206F9C}" dt="2022-08-04T17:53:13.807" v="143" actId="20577"/>
          <ac:spMkLst>
            <pc:docMk/>
            <pc:sldMk cId="3789539239" sldId="305"/>
            <ac:spMk id="2" creationId="{2963D064-5BB7-521B-D854-8988CB03A5E2}"/>
          </ac:spMkLst>
        </pc:spChg>
        <pc:spChg chg="mod">
          <ac:chgData name="Nguyen Thanh  Viet" userId="2374c6a0-3904-47ad-bf25-bf0abfb83c9b" providerId="ADAL" clId="{0F2A6616-D572-49D5-903B-E69D51206F9C}" dt="2022-08-04T17:53:24.931" v="148" actId="20577"/>
          <ac:spMkLst>
            <pc:docMk/>
            <pc:sldMk cId="3789539239" sldId="305"/>
            <ac:spMk id="3" creationId="{3D881C8F-FF9C-A649-BE5A-406541AD729B}"/>
          </ac:spMkLst>
        </pc:spChg>
      </pc:sldChg>
      <pc:sldChg chg="modSp add mod">
        <pc:chgData name="Nguyen Thanh  Viet" userId="2374c6a0-3904-47ad-bf25-bf0abfb83c9b" providerId="ADAL" clId="{0F2A6616-D572-49D5-903B-E69D51206F9C}" dt="2022-08-04T17:54:55.850" v="175" actId="20577"/>
        <pc:sldMkLst>
          <pc:docMk/>
          <pc:sldMk cId="288761999" sldId="306"/>
        </pc:sldMkLst>
        <pc:spChg chg="mod">
          <ac:chgData name="Nguyen Thanh  Viet" userId="2374c6a0-3904-47ad-bf25-bf0abfb83c9b" providerId="ADAL" clId="{0F2A6616-D572-49D5-903B-E69D51206F9C}" dt="2022-08-04T17:54:55.850" v="175" actId="20577"/>
          <ac:spMkLst>
            <pc:docMk/>
            <pc:sldMk cId="288761999" sldId="306"/>
            <ac:spMk id="4" creationId="{C6097EC7-53DC-F186-58E5-D6DD8CB6AEFB}"/>
          </ac:spMkLst>
        </pc:spChg>
      </pc:sldChg>
      <pc:sldChg chg="modSp add mod">
        <pc:chgData name="Nguyen Thanh  Viet" userId="2374c6a0-3904-47ad-bf25-bf0abfb83c9b" providerId="ADAL" clId="{0F2A6616-D572-49D5-903B-E69D51206F9C}" dt="2022-08-04T17:58:44.434" v="343" actId="20577"/>
        <pc:sldMkLst>
          <pc:docMk/>
          <pc:sldMk cId="3917473239" sldId="307"/>
        </pc:sldMkLst>
        <pc:spChg chg="mod">
          <ac:chgData name="Nguyen Thanh  Viet" userId="2374c6a0-3904-47ad-bf25-bf0abfb83c9b" providerId="ADAL" clId="{0F2A6616-D572-49D5-903B-E69D51206F9C}" dt="2022-08-04T17:58:44.434" v="343" actId="20577"/>
          <ac:spMkLst>
            <pc:docMk/>
            <pc:sldMk cId="3917473239" sldId="307"/>
            <ac:spMk id="4" creationId="{C6097EC7-53DC-F186-58E5-D6DD8CB6AEFB}"/>
          </ac:spMkLst>
        </pc:spChg>
      </pc:sldChg>
      <pc:sldChg chg="modSp add mod">
        <pc:chgData name="Nguyen Thanh  Viet" userId="2374c6a0-3904-47ad-bf25-bf0abfb83c9b" providerId="ADAL" clId="{0F2A6616-D572-49D5-903B-E69D51206F9C}" dt="2022-08-04T17:58:36.954" v="342" actId="20577"/>
        <pc:sldMkLst>
          <pc:docMk/>
          <pc:sldMk cId="2283470729" sldId="308"/>
        </pc:sldMkLst>
        <pc:spChg chg="mod">
          <ac:chgData name="Nguyen Thanh  Viet" userId="2374c6a0-3904-47ad-bf25-bf0abfb83c9b" providerId="ADAL" clId="{0F2A6616-D572-49D5-903B-E69D51206F9C}" dt="2022-08-04T17:58:36.954" v="342" actId="20577"/>
          <ac:spMkLst>
            <pc:docMk/>
            <pc:sldMk cId="2283470729" sldId="308"/>
            <ac:spMk id="4" creationId="{C6097EC7-53DC-F186-58E5-D6DD8CB6AEFB}"/>
          </ac:spMkLst>
        </pc:spChg>
      </pc:sldChg>
      <pc:sldChg chg="new del">
        <pc:chgData name="Nguyen Thanh  Viet" userId="2374c6a0-3904-47ad-bf25-bf0abfb83c9b" providerId="ADAL" clId="{0F2A6616-D572-49D5-903B-E69D51206F9C}" dt="2022-08-04T17:57:41.281" v="315" actId="47"/>
        <pc:sldMkLst>
          <pc:docMk/>
          <pc:sldMk cId="2527467602" sldId="30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F27801-EB9D-474F-A792-36BE7A9DCFF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F5A089A-D233-4B70-B216-506A59D67507}">
      <dgm:prSet/>
      <dgm:spPr/>
      <dgm:t>
        <a:bodyPr/>
        <a:lstStyle/>
        <a:p>
          <a:r>
            <a:rPr lang="vi-VN" dirty="0"/>
            <a:t>Khái niệm chung</a:t>
          </a:r>
          <a:endParaRPr lang="en-US" dirty="0"/>
        </a:p>
      </dgm:t>
    </dgm:pt>
    <dgm:pt modelId="{74DAD844-54D7-416A-BF93-7FB02CBF6DE6}" type="parTrans" cxnId="{B514ECE5-545A-42F4-BB45-FC52158B70F8}">
      <dgm:prSet/>
      <dgm:spPr/>
      <dgm:t>
        <a:bodyPr/>
        <a:lstStyle/>
        <a:p>
          <a:endParaRPr lang="en-US"/>
        </a:p>
      </dgm:t>
    </dgm:pt>
    <dgm:pt modelId="{2B434034-6C85-4B31-9E3F-C51D9368EC74}" type="sibTrans" cxnId="{B514ECE5-545A-42F4-BB45-FC52158B70F8}">
      <dgm:prSet/>
      <dgm:spPr/>
      <dgm:t>
        <a:bodyPr/>
        <a:lstStyle/>
        <a:p>
          <a:endParaRPr lang="en-US"/>
        </a:p>
      </dgm:t>
    </dgm:pt>
    <dgm:pt modelId="{F2DC0654-7B42-4C23-837A-15004D4A3787}">
      <dgm:prSet/>
      <dgm:spPr/>
      <dgm:t>
        <a:bodyPr/>
        <a:lstStyle/>
        <a:p>
          <a:r>
            <a:rPr lang="vi-VN"/>
            <a:t>Các ký hiệu quy ước.</a:t>
          </a:r>
          <a:endParaRPr lang="en-US"/>
        </a:p>
      </dgm:t>
    </dgm:pt>
    <dgm:pt modelId="{13A31693-E31F-4C7B-8124-40679FEADCCE}" type="parTrans" cxnId="{C75D64EB-3F0F-44C3-8393-BA02C0072FAA}">
      <dgm:prSet/>
      <dgm:spPr/>
      <dgm:t>
        <a:bodyPr/>
        <a:lstStyle/>
        <a:p>
          <a:endParaRPr lang="en-US"/>
        </a:p>
      </dgm:t>
    </dgm:pt>
    <dgm:pt modelId="{792BC1E6-4A77-41E9-BE5E-A2E2822BB2E0}" type="sibTrans" cxnId="{C75D64EB-3F0F-44C3-8393-BA02C0072FAA}">
      <dgm:prSet/>
      <dgm:spPr/>
      <dgm:t>
        <a:bodyPr/>
        <a:lstStyle/>
        <a:p>
          <a:endParaRPr lang="en-US"/>
        </a:p>
      </dgm:t>
    </dgm:pt>
    <dgm:pt modelId="{805864CB-34EA-4138-AAEB-20412381F00D}">
      <dgm:prSet/>
      <dgm:spPr/>
      <dgm:t>
        <a:bodyPr/>
        <a:lstStyle/>
        <a:p>
          <a:r>
            <a:rPr lang="vi-VN"/>
            <a:t>Các hình biểu diễn ngôi nhà.</a:t>
          </a:r>
          <a:endParaRPr lang="en-US"/>
        </a:p>
      </dgm:t>
    </dgm:pt>
    <dgm:pt modelId="{DA57425C-3ACA-4FAC-B700-3CE024DE46B0}" type="parTrans" cxnId="{17A72377-B5F7-41F0-90BA-4DA29561C3D5}">
      <dgm:prSet/>
      <dgm:spPr/>
      <dgm:t>
        <a:bodyPr/>
        <a:lstStyle/>
        <a:p>
          <a:endParaRPr lang="en-US"/>
        </a:p>
      </dgm:t>
    </dgm:pt>
    <dgm:pt modelId="{AB40A12F-13B5-4429-8907-C00D266FDD32}" type="sibTrans" cxnId="{17A72377-B5F7-41F0-90BA-4DA29561C3D5}">
      <dgm:prSet/>
      <dgm:spPr/>
      <dgm:t>
        <a:bodyPr/>
        <a:lstStyle/>
        <a:p>
          <a:endParaRPr lang="en-US"/>
        </a:p>
      </dgm:t>
    </dgm:pt>
    <dgm:pt modelId="{3BB691A8-18CA-4C00-80FF-5805A5B7BA3F}">
      <dgm:prSet/>
      <dgm:spPr/>
      <dgm:t>
        <a:bodyPr/>
        <a:lstStyle/>
        <a:p>
          <a:r>
            <a:rPr lang="vi-VN"/>
            <a:t>Đọc bản vẽ nhà.</a:t>
          </a:r>
          <a:endParaRPr lang="en-US"/>
        </a:p>
      </dgm:t>
    </dgm:pt>
    <dgm:pt modelId="{75E535A3-DB01-4E67-942F-8DEF876FE8F8}" type="parTrans" cxnId="{8CE4A2B3-E5B8-417A-83AF-1BAF628BC77A}">
      <dgm:prSet/>
      <dgm:spPr/>
      <dgm:t>
        <a:bodyPr/>
        <a:lstStyle/>
        <a:p>
          <a:endParaRPr lang="en-US"/>
        </a:p>
      </dgm:t>
    </dgm:pt>
    <dgm:pt modelId="{F9FF48C7-14AD-462A-BCD4-D826B3F3A693}" type="sibTrans" cxnId="{8CE4A2B3-E5B8-417A-83AF-1BAF628BC77A}">
      <dgm:prSet/>
      <dgm:spPr/>
      <dgm:t>
        <a:bodyPr/>
        <a:lstStyle/>
        <a:p>
          <a:endParaRPr lang="en-US"/>
        </a:p>
      </dgm:t>
    </dgm:pt>
    <dgm:pt modelId="{18D7DBE8-EFF3-42FE-9884-E4F246991E43}">
      <dgm:prSet/>
      <dgm:spPr/>
      <dgm:t>
        <a:bodyPr/>
        <a:lstStyle/>
        <a:p>
          <a:r>
            <a:rPr lang="vi-VN"/>
            <a:t>Lập bản vẽ ngôi nhà.</a:t>
          </a:r>
          <a:endParaRPr lang="en-US"/>
        </a:p>
      </dgm:t>
    </dgm:pt>
    <dgm:pt modelId="{19A220A8-532E-4AFC-8777-7679241904FA}" type="parTrans" cxnId="{E7A844DE-37EB-4A31-8E5B-5A9DB9DD04C3}">
      <dgm:prSet/>
      <dgm:spPr/>
      <dgm:t>
        <a:bodyPr/>
        <a:lstStyle/>
        <a:p>
          <a:endParaRPr lang="en-US"/>
        </a:p>
      </dgm:t>
    </dgm:pt>
    <dgm:pt modelId="{898F6E56-3491-4C49-9E31-8501D4CB062E}" type="sibTrans" cxnId="{E7A844DE-37EB-4A31-8E5B-5A9DB9DD04C3}">
      <dgm:prSet/>
      <dgm:spPr/>
      <dgm:t>
        <a:bodyPr/>
        <a:lstStyle/>
        <a:p>
          <a:endParaRPr lang="en-US"/>
        </a:p>
      </dgm:t>
    </dgm:pt>
    <dgm:pt modelId="{EEFD6A85-77FC-47A2-B582-0365F6290EC3}" type="pres">
      <dgm:prSet presAssocID="{65F27801-EB9D-474F-A792-36BE7A9DCFF8}" presName="linear" presStyleCnt="0">
        <dgm:presLayoutVars>
          <dgm:animLvl val="lvl"/>
          <dgm:resizeHandles val="exact"/>
        </dgm:presLayoutVars>
      </dgm:prSet>
      <dgm:spPr/>
      <dgm:t>
        <a:bodyPr/>
        <a:lstStyle/>
        <a:p>
          <a:endParaRPr lang="vi-VN"/>
        </a:p>
      </dgm:t>
    </dgm:pt>
    <dgm:pt modelId="{A1BEA331-EDE9-48AC-A634-D39A40A7D03A}" type="pres">
      <dgm:prSet presAssocID="{8F5A089A-D233-4B70-B216-506A59D67507}" presName="parentText" presStyleLbl="node1" presStyleIdx="0" presStyleCnt="5">
        <dgm:presLayoutVars>
          <dgm:chMax val="0"/>
          <dgm:bulletEnabled val="1"/>
        </dgm:presLayoutVars>
      </dgm:prSet>
      <dgm:spPr/>
      <dgm:t>
        <a:bodyPr/>
        <a:lstStyle/>
        <a:p>
          <a:endParaRPr lang="vi-VN"/>
        </a:p>
      </dgm:t>
    </dgm:pt>
    <dgm:pt modelId="{0FF4BE08-9149-484F-A345-97F0509EA9BE}" type="pres">
      <dgm:prSet presAssocID="{2B434034-6C85-4B31-9E3F-C51D9368EC74}" presName="spacer" presStyleCnt="0"/>
      <dgm:spPr/>
    </dgm:pt>
    <dgm:pt modelId="{16C463E1-D29C-4189-8AA4-C2F7B6E5ADCC}" type="pres">
      <dgm:prSet presAssocID="{F2DC0654-7B42-4C23-837A-15004D4A3787}" presName="parentText" presStyleLbl="node1" presStyleIdx="1" presStyleCnt="5">
        <dgm:presLayoutVars>
          <dgm:chMax val="0"/>
          <dgm:bulletEnabled val="1"/>
        </dgm:presLayoutVars>
      </dgm:prSet>
      <dgm:spPr/>
      <dgm:t>
        <a:bodyPr/>
        <a:lstStyle/>
        <a:p>
          <a:endParaRPr lang="vi-VN"/>
        </a:p>
      </dgm:t>
    </dgm:pt>
    <dgm:pt modelId="{EDF6A3C6-7EA2-469E-8AC6-1F03B98909E5}" type="pres">
      <dgm:prSet presAssocID="{792BC1E6-4A77-41E9-BE5E-A2E2822BB2E0}" presName="spacer" presStyleCnt="0"/>
      <dgm:spPr/>
    </dgm:pt>
    <dgm:pt modelId="{58DF7A9D-32C8-404F-8B9A-EFAAA9998F64}" type="pres">
      <dgm:prSet presAssocID="{805864CB-34EA-4138-AAEB-20412381F00D}" presName="parentText" presStyleLbl="node1" presStyleIdx="2" presStyleCnt="5">
        <dgm:presLayoutVars>
          <dgm:chMax val="0"/>
          <dgm:bulletEnabled val="1"/>
        </dgm:presLayoutVars>
      </dgm:prSet>
      <dgm:spPr/>
      <dgm:t>
        <a:bodyPr/>
        <a:lstStyle/>
        <a:p>
          <a:endParaRPr lang="vi-VN"/>
        </a:p>
      </dgm:t>
    </dgm:pt>
    <dgm:pt modelId="{CBBBD60A-4190-4E53-9BAD-9653DD8CB6D8}" type="pres">
      <dgm:prSet presAssocID="{AB40A12F-13B5-4429-8907-C00D266FDD32}" presName="spacer" presStyleCnt="0"/>
      <dgm:spPr/>
    </dgm:pt>
    <dgm:pt modelId="{B2A671DF-33F3-498C-9B96-F9E52730CA61}" type="pres">
      <dgm:prSet presAssocID="{3BB691A8-18CA-4C00-80FF-5805A5B7BA3F}" presName="parentText" presStyleLbl="node1" presStyleIdx="3" presStyleCnt="5">
        <dgm:presLayoutVars>
          <dgm:chMax val="0"/>
          <dgm:bulletEnabled val="1"/>
        </dgm:presLayoutVars>
      </dgm:prSet>
      <dgm:spPr/>
      <dgm:t>
        <a:bodyPr/>
        <a:lstStyle/>
        <a:p>
          <a:endParaRPr lang="vi-VN"/>
        </a:p>
      </dgm:t>
    </dgm:pt>
    <dgm:pt modelId="{8AD4D514-985A-40D0-9DE0-8B3D01E43E39}" type="pres">
      <dgm:prSet presAssocID="{F9FF48C7-14AD-462A-BCD4-D826B3F3A693}" presName="spacer" presStyleCnt="0"/>
      <dgm:spPr/>
    </dgm:pt>
    <dgm:pt modelId="{A5B2117F-A27D-4938-BE81-5537005E654A}" type="pres">
      <dgm:prSet presAssocID="{18D7DBE8-EFF3-42FE-9884-E4F246991E43}" presName="parentText" presStyleLbl="node1" presStyleIdx="4" presStyleCnt="5">
        <dgm:presLayoutVars>
          <dgm:chMax val="0"/>
          <dgm:bulletEnabled val="1"/>
        </dgm:presLayoutVars>
      </dgm:prSet>
      <dgm:spPr/>
      <dgm:t>
        <a:bodyPr/>
        <a:lstStyle/>
        <a:p>
          <a:endParaRPr lang="vi-VN"/>
        </a:p>
      </dgm:t>
    </dgm:pt>
  </dgm:ptLst>
  <dgm:cxnLst>
    <dgm:cxn modelId="{232536D6-7867-40FE-8B72-8F465E6AB6B1}" type="presOf" srcId="{805864CB-34EA-4138-AAEB-20412381F00D}" destId="{58DF7A9D-32C8-404F-8B9A-EFAAA9998F64}" srcOrd="0" destOrd="0" presId="urn:microsoft.com/office/officeart/2005/8/layout/vList2"/>
    <dgm:cxn modelId="{17A72377-B5F7-41F0-90BA-4DA29561C3D5}" srcId="{65F27801-EB9D-474F-A792-36BE7A9DCFF8}" destId="{805864CB-34EA-4138-AAEB-20412381F00D}" srcOrd="2" destOrd="0" parTransId="{DA57425C-3ACA-4FAC-B700-3CE024DE46B0}" sibTransId="{AB40A12F-13B5-4429-8907-C00D266FDD32}"/>
    <dgm:cxn modelId="{C75D64EB-3F0F-44C3-8393-BA02C0072FAA}" srcId="{65F27801-EB9D-474F-A792-36BE7A9DCFF8}" destId="{F2DC0654-7B42-4C23-837A-15004D4A3787}" srcOrd="1" destOrd="0" parTransId="{13A31693-E31F-4C7B-8124-40679FEADCCE}" sibTransId="{792BC1E6-4A77-41E9-BE5E-A2E2822BB2E0}"/>
    <dgm:cxn modelId="{B514ECE5-545A-42F4-BB45-FC52158B70F8}" srcId="{65F27801-EB9D-474F-A792-36BE7A9DCFF8}" destId="{8F5A089A-D233-4B70-B216-506A59D67507}" srcOrd="0" destOrd="0" parTransId="{74DAD844-54D7-416A-BF93-7FB02CBF6DE6}" sibTransId="{2B434034-6C85-4B31-9E3F-C51D9368EC74}"/>
    <dgm:cxn modelId="{E7A844DE-37EB-4A31-8E5B-5A9DB9DD04C3}" srcId="{65F27801-EB9D-474F-A792-36BE7A9DCFF8}" destId="{18D7DBE8-EFF3-42FE-9884-E4F246991E43}" srcOrd="4" destOrd="0" parTransId="{19A220A8-532E-4AFC-8777-7679241904FA}" sibTransId="{898F6E56-3491-4C49-9E31-8501D4CB062E}"/>
    <dgm:cxn modelId="{9E6DDC33-2DA2-4AEB-87CF-90C37C9834BC}" type="presOf" srcId="{3BB691A8-18CA-4C00-80FF-5805A5B7BA3F}" destId="{B2A671DF-33F3-498C-9B96-F9E52730CA61}" srcOrd="0" destOrd="0" presId="urn:microsoft.com/office/officeart/2005/8/layout/vList2"/>
    <dgm:cxn modelId="{FAE4F2E5-D251-42BD-AA9B-B0F6A0DA03A7}" type="presOf" srcId="{18D7DBE8-EFF3-42FE-9884-E4F246991E43}" destId="{A5B2117F-A27D-4938-BE81-5537005E654A}" srcOrd="0" destOrd="0" presId="urn:microsoft.com/office/officeart/2005/8/layout/vList2"/>
    <dgm:cxn modelId="{8CE4A2B3-E5B8-417A-83AF-1BAF628BC77A}" srcId="{65F27801-EB9D-474F-A792-36BE7A9DCFF8}" destId="{3BB691A8-18CA-4C00-80FF-5805A5B7BA3F}" srcOrd="3" destOrd="0" parTransId="{75E535A3-DB01-4E67-942F-8DEF876FE8F8}" sibTransId="{F9FF48C7-14AD-462A-BCD4-D826B3F3A693}"/>
    <dgm:cxn modelId="{55C89C8F-AE51-4E99-87AA-DCDCFEAF32F4}" type="presOf" srcId="{8F5A089A-D233-4B70-B216-506A59D67507}" destId="{A1BEA331-EDE9-48AC-A634-D39A40A7D03A}" srcOrd="0" destOrd="0" presId="urn:microsoft.com/office/officeart/2005/8/layout/vList2"/>
    <dgm:cxn modelId="{41629C09-EE44-4907-B4E2-EA4C23AD5584}" type="presOf" srcId="{65F27801-EB9D-474F-A792-36BE7A9DCFF8}" destId="{EEFD6A85-77FC-47A2-B582-0365F6290EC3}" srcOrd="0" destOrd="0" presId="urn:microsoft.com/office/officeart/2005/8/layout/vList2"/>
    <dgm:cxn modelId="{237837FD-A7F0-4688-A3EB-911AB977B849}" type="presOf" srcId="{F2DC0654-7B42-4C23-837A-15004D4A3787}" destId="{16C463E1-D29C-4189-8AA4-C2F7B6E5ADCC}" srcOrd="0" destOrd="0" presId="urn:microsoft.com/office/officeart/2005/8/layout/vList2"/>
    <dgm:cxn modelId="{061FC4AC-1A7E-41FF-85B2-83D750881D2E}" type="presParOf" srcId="{EEFD6A85-77FC-47A2-B582-0365F6290EC3}" destId="{A1BEA331-EDE9-48AC-A634-D39A40A7D03A}" srcOrd="0" destOrd="0" presId="urn:microsoft.com/office/officeart/2005/8/layout/vList2"/>
    <dgm:cxn modelId="{B6C0A0FF-3B63-4ED6-8271-639EF7931BB3}" type="presParOf" srcId="{EEFD6A85-77FC-47A2-B582-0365F6290EC3}" destId="{0FF4BE08-9149-484F-A345-97F0509EA9BE}" srcOrd="1" destOrd="0" presId="urn:microsoft.com/office/officeart/2005/8/layout/vList2"/>
    <dgm:cxn modelId="{C4BE5DAB-0BF2-44FB-8AFA-15796B6F4D29}" type="presParOf" srcId="{EEFD6A85-77FC-47A2-B582-0365F6290EC3}" destId="{16C463E1-D29C-4189-8AA4-C2F7B6E5ADCC}" srcOrd="2" destOrd="0" presId="urn:microsoft.com/office/officeart/2005/8/layout/vList2"/>
    <dgm:cxn modelId="{B3DAC793-36D3-4A78-BC7B-434F1087FA08}" type="presParOf" srcId="{EEFD6A85-77FC-47A2-B582-0365F6290EC3}" destId="{EDF6A3C6-7EA2-469E-8AC6-1F03B98909E5}" srcOrd="3" destOrd="0" presId="urn:microsoft.com/office/officeart/2005/8/layout/vList2"/>
    <dgm:cxn modelId="{0BA29E51-973F-441A-989B-05C0A801E97B}" type="presParOf" srcId="{EEFD6A85-77FC-47A2-B582-0365F6290EC3}" destId="{58DF7A9D-32C8-404F-8B9A-EFAAA9998F64}" srcOrd="4" destOrd="0" presId="urn:microsoft.com/office/officeart/2005/8/layout/vList2"/>
    <dgm:cxn modelId="{BEBD2171-89C2-41C1-9997-271E1AA9A766}" type="presParOf" srcId="{EEFD6A85-77FC-47A2-B582-0365F6290EC3}" destId="{CBBBD60A-4190-4E53-9BAD-9653DD8CB6D8}" srcOrd="5" destOrd="0" presId="urn:microsoft.com/office/officeart/2005/8/layout/vList2"/>
    <dgm:cxn modelId="{38FEDD19-043F-4C03-AEB8-E3B90083440F}" type="presParOf" srcId="{EEFD6A85-77FC-47A2-B582-0365F6290EC3}" destId="{B2A671DF-33F3-498C-9B96-F9E52730CA61}" srcOrd="6" destOrd="0" presId="urn:microsoft.com/office/officeart/2005/8/layout/vList2"/>
    <dgm:cxn modelId="{4CDF4F76-081B-4C1D-8249-3611B2789E72}" type="presParOf" srcId="{EEFD6A85-77FC-47A2-B582-0365F6290EC3}" destId="{8AD4D514-985A-40D0-9DE0-8B3D01E43E39}" srcOrd="7" destOrd="0" presId="urn:microsoft.com/office/officeart/2005/8/layout/vList2"/>
    <dgm:cxn modelId="{C9C205CF-5EAA-4790-84D0-3368C0F508B4}" type="presParOf" srcId="{EEFD6A85-77FC-47A2-B582-0365F6290EC3}" destId="{A5B2117F-A27D-4938-BE81-5537005E654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BEA331-EDE9-48AC-A634-D39A40A7D03A}">
      <dsp:nvSpPr>
        <dsp:cNvPr id="0" name=""/>
        <dsp:cNvSpPr/>
      </dsp:nvSpPr>
      <dsp:spPr>
        <a:xfrm>
          <a:off x="0" y="178880"/>
          <a:ext cx="5562600" cy="74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vi-VN" sz="3200" kern="1200" dirty="0"/>
            <a:t>Khái niệm chung</a:t>
          </a:r>
          <a:endParaRPr lang="en-US" sz="3200" kern="1200" dirty="0"/>
        </a:p>
      </dsp:txBody>
      <dsp:txXfrm>
        <a:off x="36553" y="215433"/>
        <a:ext cx="5489494" cy="675694"/>
      </dsp:txXfrm>
    </dsp:sp>
    <dsp:sp modelId="{16C463E1-D29C-4189-8AA4-C2F7B6E5ADCC}">
      <dsp:nvSpPr>
        <dsp:cNvPr id="0" name=""/>
        <dsp:cNvSpPr/>
      </dsp:nvSpPr>
      <dsp:spPr>
        <a:xfrm>
          <a:off x="0" y="1019840"/>
          <a:ext cx="5562600" cy="74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vi-VN" sz="3200" kern="1200"/>
            <a:t>Các ký hiệu quy ước.</a:t>
          </a:r>
          <a:endParaRPr lang="en-US" sz="3200" kern="1200"/>
        </a:p>
      </dsp:txBody>
      <dsp:txXfrm>
        <a:off x="36553" y="1056393"/>
        <a:ext cx="5489494" cy="675694"/>
      </dsp:txXfrm>
    </dsp:sp>
    <dsp:sp modelId="{58DF7A9D-32C8-404F-8B9A-EFAAA9998F64}">
      <dsp:nvSpPr>
        <dsp:cNvPr id="0" name=""/>
        <dsp:cNvSpPr/>
      </dsp:nvSpPr>
      <dsp:spPr>
        <a:xfrm>
          <a:off x="0" y="1860800"/>
          <a:ext cx="5562600" cy="74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vi-VN" sz="3200" kern="1200"/>
            <a:t>Các hình biểu diễn ngôi nhà.</a:t>
          </a:r>
          <a:endParaRPr lang="en-US" sz="3200" kern="1200"/>
        </a:p>
      </dsp:txBody>
      <dsp:txXfrm>
        <a:off x="36553" y="1897353"/>
        <a:ext cx="5489494" cy="675694"/>
      </dsp:txXfrm>
    </dsp:sp>
    <dsp:sp modelId="{B2A671DF-33F3-498C-9B96-F9E52730CA61}">
      <dsp:nvSpPr>
        <dsp:cNvPr id="0" name=""/>
        <dsp:cNvSpPr/>
      </dsp:nvSpPr>
      <dsp:spPr>
        <a:xfrm>
          <a:off x="0" y="2701759"/>
          <a:ext cx="5562600" cy="74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vi-VN" sz="3200" kern="1200"/>
            <a:t>Đọc bản vẽ nhà.</a:t>
          </a:r>
          <a:endParaRPr lang="en-US" sz="3200" kern="1200"/>
        </a:p>
      </dsp:txBody>
      <dsp:txXfrm>
        <a:off x="36553" y="2738312"/>
        <a:ext cx="5489494" cy="675694"/>
      </dsp:txXfrm>
    </dsp:sp>
    <dsp:sp modelId="{A5B2117F-A27D-4938-BE81-5537005E654A}">
      <dsp:nvSpPr>
        <dsp:cNvPr id="0" name=""/>
        <dsp:cNvSpPr/>
      </dsp:nvSpPr>
      <dsp:spPr>
        <a:xfrm>
          <a:off x="0" y="3542720"/>
          <a:ext cx="5562600" cy="74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vi-VN" sz="3200" kern="1200"/>
            <a:t>Lập bản vẽ ngôi nhà.</a:t>
          </a:r>
          <a:endParaRPr lang="en-US" sz="3200" kern="1200"/>
        </a:p>
      </dsp:txBody>
      <dsp:txXfrm>
        <a:off x="36553" y="3579273"/>
        <a:ext cx="5489494" cy="6756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9/6/2022</a:t>
            </a:fld>
            <a:endParaRPr dirty="0">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9/6/2022</a:t>
            </a:fld>
            <a:endParaRPr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dirty="0"/>
          </a:p>
        </p:txBody>
      </p:sp>
    </p:spTree>
    <p:extLst>
      <p:ext uri="{BB962C8B-B14F-4D97-AF65-F5344CB8AC3E}">
        <p14:creationId xmlns:p14="http://schemas.microsoft.com/office/powerpoint/2010/main" val="2008690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xmlns="" id="{344AB447-BDFD-4FA4-9A82-52202FFDC88D}"/>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r="22801"/>
          <a:stretch/>
        </p:blipFill>
        <p:spPr>
          <a:xfrm>
            <a:off x="6856412" y="0"/>
            <a:ext cx="5294313" cy="6858000"/>
          </a:xfrm>
          <a:prstGeom prst="rect">
            <a:avLst/>
          </a:prstGeom>
        </p:spPr>
      </p:pic>
      <p:pic>
        <p:nvPicPr>
          <p:cNvPr id="10" name="Graphic 9">
            <a:extLst>
              <a:ext uri="{FF2B5EF4-FFF2-40B4-BE49-F238E27FC236}">
                <a16:creationId xmlns:a16="http://schemas.microsoft.com/office/drawing/2014/main" xmlns="" id="{FADFEC34-EAD1-470C-B1D7-476DAA0BDC7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3812" y="0"/>
            <a:ext cx="6858000" cy="6858000"/>
          </a:xfrm>
          <a:prstGeom prst="rect">
            <a:avLst/>
          </a:prstGeom>
        </p:spPr>
      </p:pic>
      <p:pic>
        <p:nvPicPr>
          <p:cNvPr id="11" name="Graphic 10">
            <a:extLst>
              <a:ext uri="{FF2B5EF4-FFF2-40B4-BE49-F238E27FC236}">
                <a16:creationId xmlns:a16="http://schemas.microsoft.com/office/drawing/2014/main" xmlns="" id="{6FF142A7-701F-6940-8E95-0D4830D7641A}"/>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2868483" y="521171"/>
            <a:ext cx="6201033" cy="5815657"/>
          </a:xfrm>
          <a:prstGeom prst="rect">
            <a:avLst/>
          </a:prstGeom>
        </p:spPr>
      </p:pic>
      <p:sp>
        <p:nvSpPr>
          <p:cNvPr id="6" name="Text Placeholder Subtitle 1">
            <a:extLst>
              <a:ext uri="{FF2B5EF4-FFF2-40B4-BE49-F238E27FC236}">
                <a16:creationId xmlns:a16="http://schemas.microsoft.com/office/drawing/2014/main" xmlns="" id="{5A1F9EF5-B88C-405C-9168-EDE6A70749C5}"/>
              </a:ext>
            </a:extLst>
          </p:cNvPr>
          <p:cNvSpPr>
            <a:spLocks noGrp="1"/>
          </p:cNvSpPr>
          <p:nvPr>
            <p:ph type="body" sz="quarter" idx="10"/>
          </p:nvPr>
        </p:nvSpPr>
        <p:spPr>
          <a:xfrm>
            <a:off x="4214813" y="1752600"/>
            <a:ext cx="3757612" cy="609600"/>
          </a:xfrm>
        </p:spPr>
        <p:txBody>
          <a:bodyPr>
            <a:normAutofit/>
          </a:bodyPr>
          <a:lstStyle>
            <a:lvl1pPr marL="0" indent="0" algn="ctr">
              <a:buFontTx/>
              <a:buNone/>
              <a:defRPr sz="2000">
                <a:solidFill>
                  <a:schemeClr val="accent4"/>
                </a:solidFill>
              </a:defRPr>
            </a:lvl1pPr>
          </a:lstStyle>
          <a:p>
            <a:pPr lvl="0"/>
            <a:r>
              <a:rPr lang="en-US"/>
              <a:t>Click to edit Master text styles</a:t>
            </a:r>
          </a:p>
        </p:txBody>
      </p:sp>
      <p:sp>
        <p:nvSpPr>
          <p:cNvPr id="19" name="Text Placeholder Subtitle 2">
            <a:extLst>
              <a:ext uri="{FF2B5EF4-FFF2-40B4-BE49-F238E27FC236}">
                <a16:creationId xmlns:a16="http://schemas.microsoft.com/office/drawing/2014/main" xmlns="" id="{D2282B87-09AC-4246-8C13-92CF93907CBF}"/>
              </a:ext>
            </a:extLst>
          </p:cNvPr>
          <p:cNvSpPr>
            <a:spLocks noGrp="1"/>
          </p:cNvSpPr>
          <p:nvPr>
            <p:ph type="body" sz="quarter" idx="11"/>
          </p:nvPr>
        </p:nvSpPr>
        <p:spPr>
          <a:xfrm>
            <a:off x="4214813" y="4844142"/>
            <a:ext cx="3757612" cy="609600"/>
          </a:xfrm>
        </p:spPr>
        <p:txBody>
          <a:bodyPr>
            <a:normAutofit/>
          </a:bodyPr>
          <a:lstStyle>
            <a:lvl1pPr marL="0" indent="0" algn="ctr">
              <a:buFontTx/>
              <a:buNone/>
              <a:defRPr sz="2000">
                <a:solidFill>
                  <a:schemeClr val="accent4"/>
                </a:solidFill>
              </a:defRPr>
            </a:lvl1pPr>
          </a:lstStyle>
          <a:p>
            <a:pPr lvl="0"/>
            <a:r>
              <a:rPr lang="en-US"/>
              <a:t>Click to edit Master text styles</a:t>
            </a:r>
          </a:p>
        </p:txBody>
      </p:sp>
      <p:sp>
        <p:nvSpPr>
          <p:cNvPr id="2" name="Title 1">
            <a:extLst>
              <a:ext uri="{FF2B5EF4-FFF2-40B4-BE49-F238E27FC236}">
                <a16:creationId xmlns:a16="http://schemas.microsoft.com/office/drawing/2014/main" xmlns="" id="{B14A909A-2E72-4DBE-BD02-0B20CFB25B6B}"/>
              </a:ext>
            </a:extLst>
          </p:cNvPr>
          <p:cNvSpPr>
            <a:spLocks noGrp="1"/>
          </p:cNvSpPr>
          <p:nvPr>
            <p:ph type="title" hasCustomPrompt="1"/>
          </p:nvPr>
        </p:nvSpPr>
        <p:spPr>
          <a:xfrm>
            <a:off x="4214811" y="2361521"/>
            <a:ext cx="3757613" cy="2481941"/>
          </a:xfrm>
        </p:spPr>
        <p:txBody>
          <a:bodyPr vert="horz" lIns="121899" tIns="60949" rIns="121899" bIns="60949" rtlCol="0" anchor="ctr">
            <a:normAutofit/>
          </a:bodyPr>
          <a:lstStyle>
            <a:lvl1pPr algn="ctr">
              <a:defRPr lang="en-US" sz="7200" b="1">
                <a:solidFill>
                  <a:schemeClr val="accent4"/>
                </a:solidFill>
                <a:ea typeface="+mn-ea"/>
                <a:cs typeface="+mn-cs"/>
              </a:defRPr>
            </a:lvl1pPr>
          </a:lstStyle>
          <a:p>
            <a:pPr marL="0" lvl="0" indent="0" algn="ctr">
              <a:lnSpc>
                <a:spcPct val="95000"/>
              </a:lnSpc>
              <a:spcBef>
                <a:spcPts val="1866"/>
              </a:spcBef>
              <a:buClr>
                <a:schemeClr val="accent6">
                  <a:lumMod val="50000"/>
                </a:schemeClr>
              </a:buClr>
              <a:buSzPct val="100000"/>
              <a:buFontTx/>
            </a:pPr>
            <a:r>
              <a:rPr lang="en-US" dirty="0"/>
              <a:t>Add Title</a:t>
            </a:r>
          </a:p>
        </p:txBody>
      </p:sp>
    </p:spTree>
    <p:extLst>
      <p:ext uri="{BB962C8B-B14F-4D97-AF65-F5344CB8AC3E}">
        <p14:creationId xmlns:p14="http://schemas.microsoft.com/office/powerpoint/2010/main" val="332201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mall Circle Layout">
    <p:bg>
      <p:bgPr>
        <a:solidFill>
          <a:schemeClr val="accent5"/>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xmlns="" id="{E7AEBCE5-C441-4E28-A2A0-86898FA8A1A7}"/>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12527" t="27893"/>
          <a:stretch/>
        </p:blipFill>
        <p:spPr>
          <a:xfrm>
            <a:off x="0" y="0"/>
            <a:ext cx="4875212" cy="3769068"/>
          </a:xfrm>
          <a:prstGeom prst="rect">
            <a:avLst/>
          </a:prstGeom>
        </p:spPr>
      </p:pic>
      <p:sp>
        <p:nvSpPr>
          <p:cNvPr id="13" name="Text Placeholder 12">
            <a:extLst>
              <a:ext uri="{FF2B5EF4-FFF2-40B4-BE49-F238E27FC236}">
                <a16:creationId xmlns:a16="http://schemas.microsoft.com/office/drawing/2014/main" xmlns="" id="{1B0C5185-5797-47C6-A658-12B8040B7244}"/>
              </a:ext>
            </a:extLst>
          </p:cNvPr>
          <p:cNvSpPr>
            <a:spLocks noGrp="1"/>
          </p:cNvSpPr>
          <p:nvPr>
            <p:ph type="body" sz="quarter" idx="11"/>
          </p:nvPr>
        </p:nvSpPr>
        <p:spPr>
          <a:xfrm>
            <a:off x="6094412" y="1828800"/>
            <a:ext cx="5410200" cy="4343400"/>
          </a:xfrm>
        </p:spPr>
        <p:txBody>
          <a:bodyPr>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xmlns="" id="{364FE576-B3E5-461C-84D8-BF879AF493CD}"/>
              </a:ext>
            </a:extLst>
          </p:cNvPr>
          <p:cNvSpPr>
            <a:spLocks noGrp="1"/>
          </p:cNvSpPr>
          <p:nvPr>
            <p:ph type="title"/>
          </p:nvPr>
        </p:nvSpPr>
        <p:spPr>
          <a:xfrm>
            <a:off x="684213" y="685800"/>
            <a:ext cx="3886199" cy="2133598"/>
          </a:xfrm>
        </p:spPr>
        <p:txBody>
          <a:bodyPr vert="horz" lIns="121899" tIns="60949" rIns="121899" bIns="60949" rtlCol="0" anchor="t">
            <a:normAutofit/>
          </a:bodyPr>
          <a:lstStyle>
            <a:lvl1pPr>
              <a:defRPr lang="en-US" sz="4000" b="1">
                <a:solidFill>
                  <a:schemeClr val="accent1"/>
                </a:solidFill>
                <a:ea typeface="+mn-ea"/>
                <a:cs typeface="+mn-cs"/>
              </a:defRPr>
            </a:lvl1pPr>
          </a:lstStyle>
          <a:p>
            <a:pPr marL="0" lvl="0" indent="0">
              <a:lnSpc>
                <a:spcPct val="95000"/>
              </a:lnSpc>
              <a:spcBef>
                <a:spcPts val="1866"/>
              </a:spcBef>
              <a:buClr>
                <a:schemeClr val="accent6">
                  <a:lumMod val="50000"/>
                </a:schemeClr>
              </a:buClr>
              <a:buSzPct val="100000"/>
              <a:buFont typeface="Arial" pitchFamily="34" charset="0"/>
            </a:pPr>
            <a:r>
              <a:rPr lang="en-US"/>
              <a:t>Click to edit Master title style</a:t>
            </a:r>
            <a:endParaRPr lang="en-US" dirty="0"/>
          </a:p>
        </p:txBody>
      </p:sp>
    </p:spTree>
    <p:extLst>
      <p:ext uri="{BB962C8B-B14F-4D97-AF65-F5344CB8AC3E}">
        <p14:creationId xmlns:p14="http://schemas.microsoft.com/office/powerpoint/2010/main" val="168063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mall Circle Layout Blue">
    <p:bg>
      <p:bgPr>
        <a:solidFill>
          <a:schemeClr val="tx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xmlns="" id="{E7AEBCE5-C441-4E28-A2A0-86898FA8A1A7}"/>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12527" t="27893"/>
          <a:stretch/>
        </p:blipFill>
        <p:spPr>
          <a:xfrm>
            <a:off x="0" y="0"/>
            <a:ext cx="4875212" cy="3769068"/>
          </a:xfrm>
          <a:prstGeom prst="rect">
            <a:avLst/>
          </a:prstGeom>
        </p:spPr>
      </p:pic>
      <p:sp>
        <p:nvSpPr>
          <p:cNvPr id="13" name="Text Placeholder 12">
            <a:extLst>
              <a:ext uri="{FF2B5EF4-FFF2-40B4-BE49-F238E27FC236}">
                <a16:creationId xmlns:a16="http://schemas.microsoft.com/office/drawing/2014/main" xmlns="" id="{1B0C5185-5797-47C6-A658-12B8040B7244}"/>
              </a:ext>
            </a:extLst>
          </p:cNvPr>
          <p:cNvSpPr>
            <a:spLocks noGrp="1"/>
          </p:cNvSpPr>
          <p:nvPr>
            <p:ph type="body" sz="quarter" idx="11"/>
          </p:nvPr>
        </p:nvSpPr>
        <p:spPr>
          <a:xfrm>
            <a:off x="6094412" y="1828800"/>
            <a:ext cx="5410200" cy="4343400"/>
          </a:xfrm>
        </p:spPr>
        <p:txBody>
          <a:bodyPr>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xmlns="" id="{364FE576-B3E5-461C-84D8-BF879AF493CD}"/>
              </a:ext>
            </a:extLst>
          </p:cNvPr>
          <p:cNvSpPr>
            <a:spLocks noGrp="1"/>
          </p:cNvSpPr>
          <p:nvPr>
            <p:ph type="title"/>
          </p:nvPr>
        </p:nvSpPr>
        <p:spPr>
          <a:xfrm>
            <a:off x="684213" y="685800"/>
            <a:ext cx="3886199" cy="2133598"/>
          </a:xfrm>
        </p:spPr>
        <p:txBody>
          <a:bodyPr vert="horz" lIns="121899" tIns="60949" rIns="121899" bIns="60949" rtlCol="0" anchor="t">
            <a:normAutofit/>
          </a:bodyPr>
          <a:lstStyle>
            <a:lvl1pPr>
              <a:defRPr lang="en-US" sz="4000" b="1">
                <a:solidFill>
                  <a:schemeClr val="tx2"/>
                </a:solidFill>
                <a:ea typeface="+mn-ea"/>
                <a:cs typeface="+mn-cs"/>
              </a:defRPr>
            </a:lvl1pPr>
          </a:lstStyle>
          <a:p>
            <a:pPr marL="0" lvl="0" indent="0">
              <a:lnSpc>
                <a:spcPct val="95000"/>
              </a:lnSpc>
              <a:spcBef>
                <a:spcPts val="1866"/>
              </a:spcBef>
              <a:buClr>
                <a:schemeClr val="accent6">
                  <a:lumMod val="50000"/>
                </a:schemeClr>
              </a:buClr>
              <a:buSzPct val="100000"/>
              <a:buFont typeface="Arial" pitchFamily="34" charset="0"/>
            </a:pPr>
            <a:r>
              <a:rPr lang="en-US"/>
              <a:t>Click to edit Master title style</a:t>
            </a:r>
            <a:endParaRPr lang="en-US" dirty="0"/>
          </a:p>
        </p:txBody>
      </p:sp>
    </p:spTree>
    <p:extLst>
      <p:ext uri="{BB962C8B-B14F-4D97-AF65-F5344CB8AC3E}">
        <p14:creationId xmlns:p14="http://schemas.microsoft.com/office/powerpoint/2010/main" val="280014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arge Circle Layout_alternate">
    <p:bg>
      <p:bgPr>
        <a:solidFill>
          <a:schemeClr val="accent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xmlns="" id="{7357EB46-0628-42CB-95AC-AF38CFD68654}"/>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r="22801"/>
          <a:stretch/>
        </p:blipFill>
        <p:spPr>
          <a:xfrm>
            <a:off x="6882605" y="990"/>
            <a:ext cx="5294313" cy="6858000"/>
          </a:xfrm>
          <a:prstGeom prst="rect">
            <a:avLst/>
          </a:prstGeom>
        </p:spPr>
      </p:pic>
      <p:pic>
        <p:nvPicPr>
          <p:cNvPr id="7" name="Graphic 6">
            <a:extLst>
              <a:ext uri="{FF2B5EF4-FFF2-40B4-BE49-F238E27FC236}">
                <a16:creationId xmlns:a16="http://schemas.microsoft.com/office/drawing/2014/main" xmlns="" id="{D12EB5EE-DDAA-D449-95BC-BCAFCC6E6BB5}"/>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18750" t="25323" r="-17290" b="14356"/>
          <a:stretch/>
        </p:blipFill>
        <p:spPr>
          <a:xfrm>
            <a:off x="0" y="0"/>
            <a:ext cx="12014201" cy="6897338"/>
          </a:xfrm>
          <a:prstGeom prst="rect">
            <a:avLst/>
          </a:prstGeom>
        </p:spPr>
      </p:pic>
      <p:sp>
        <p:nvSpPr>
          <p:cNvPr id="2" name="Title 1"/>
          <p:cNvSpPr>
            <a:spLocks noGrp="1"/>
          </p:cNvSpPr>
          <p:nvPr>
            <p:ph type="title"/>
          </p:nvPr>
        </p:nvSpPr>
        <p:spPr>
          <a:xfrm>
            <a:off x="720725" y="685800"/>
            <a:ext cx="5562600" cy="1143000"/>
          </a:xfrm>
        </p:spPr>
        <p:txBody>
          <a:bodyPr anchor="t">
            <a:normAutofit/>
          </a:bodyPr>
          <a:lstStyle>
            <a:lvl1pPr>
              <a:defRPr sz="4000" b="1">
                <a:solidFill>
                  <a:schemeClr val="accent1"/>
                </a:solidFill>
              </a:defRPr>
            </a:lvl1pPr>
          </a:lstStyle>
          <a:p>
            <a:r>
              <a:rPr lang="en-US"/>
              <a:t>Click to edit Master title style</a:t>
            </a:r>
            <a:endParaRPr dirty="0"/>
          </a:p>
        </p:txBody>
      </p:sp>
      <p:sp>
        <p:nvSpPr>
          <p:cNvPr id="3" name="Content Placeholder 2"/>
          <p:cNvSpPr>
            <a:spLocks noGrp="1"/>
          </p:cNvSpPr>
          <p:nvPr>
            <p:ph idx="1"/>
          </p:nvPr>
        </p:nvSpPr>
        <p:spPr>
          <a:xfrm>
            <a:off x="720725" y="1828800"/>
            <a:ext cx="5562600" cy="4470400"/>
          </a:xfrm>
        </p:spPr>
        <p:txBody>
          <a:bodyPr>
            <a:normAutofit/>
          </a:bodyPr>
          <a:lstStyle>
            <a:lvl1pPr>
              <a:defRPr sz="2000"/>
            </a:lvl1pPr>
            <a:lvl2pPr marL="731392" indent="-304747">
              <a:buFont typeface="Courier New" panose="02070309020205020404" pitchFamily="49" charset="0"/>
              <a:buChar char="o"/>
              <a:defRPr sz="2000"/>
            </a:lvl2pPr>
            <a:lvl3pPr marL="1158037" indent="-304747">
              <a:buFont typeface="Courier New" panose="02070309020205020404" pitchFamily="49" charset="0"/>
              <a:buChar char="o"/>
              <a:defRPr sz="2000"/>
            </a:lvl3pPr>
            <a:lvl4pPr marL="1584683" indent="-304747">
              <a:buFont typeface="Courier New" panose="02070309020205020404" pitchFamily="49" charset="0"/>
              <a:buChar char="o"/>
              <a:defRPr sz="2000"/>
            </a:lvl4pPr>
            <a:lvl5pPr marL="2011328" indent="-304747">
              <a:buFont typeface="Courier New" panose="02070309020205020404" pitchFamily="49" charset="0"/>
              <a:buChar char="o"/>
              <a:defRPr sz="2000"/>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02720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Large Circle Layout_alternat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xmlns="" id="{7357EB46-0628-42CB-95AC-AF38CFD68654}"/>
              </a:ext>
            </a:extLst>
          </p:cNvPr>
          <p:cNvPicPr>
            <a:picLocks noChangeAspect="1"/>
          </p:cNvPicPr>
          <p:nvPr/>
        </p:nvPicPr>
        <p:blipFill rotWithShape="1">
          <a:blip r:embed="rId2">
            <a:extLst>
              <a:ext uri="{96DAC541-7B7A-43D3-8B79-37D633B846F1}">
                <asvg:svgBlip xmlns:asvg="http://schemas.microsoft.com/office/drawing/2016/SVG/main" xmlns="" r:embed="rId3"/>
              </a:ext>
            </a:extLst>
          </a:blip>
          <a:srcRect r="22801"/>
          <a:stretch/>
        </p:blipFill>
        <p:spPr>
          <a:xfrm>
            <a:off x="6894512" y="0"/>
            <a:ext cx="5294313" cy="6858000"/>
          </a:xfrm>
          <a:prstGeom prst="rect">
            <a:avLst/>
          </a:prstGeom>
        </p:spPr>
      </p:pic>
      <p:pic>
        <p:nvPicPr>
          <p:cNvPr id="7" name="Graphic 6">
            <a:extLst>
              <a:ext uri="{FF2B5EF4-FFF2-40B4-BE49-F238E27FC236}">
                <a16:creationId xmlns:a16="http://schemas.microsoft.com/office/drawing/2014/main" xmlns="" id="{75506675-2304-3948-8A18-BB70E847D3D5}"/>
              </a:ext>
            </a:extLst>
          </p:cNvPr>
          <p:cNvPicPr>
            <a:picLocks noChangeAspect="1"/>
          </p:cNvPicPr>
          <p:nvPr userDrawn="1"/>
        </p:nvPicPr>
        <p:blipFill rotWithShape="1">
          <a:blip r:embed="rId4">
            <a:extLst>
              <a:ext uri="{96DAC541-7B7A-43D3-8B79-37D633B846F1}">
                <asvg:svgBlip xmlns:asvg="http://schemas.microsoft.com/office/drawing/2016/SVG/main" xmlns="" r:embed="rId5"/>
              </a:ext>
            </a:extLst>
          </a:blip>
          <a:srcRect l="18750" t="25323" r="-17290" b="14356"/>
          <a:stretch/>
        </p:blipFill>
        <p:spPr>
          <a:xfrm>
            <a:off x="0" y="0"/>
            <a:ext cx="12014201" cy="6897338"/>
          </a:xfrm>
          <a:prstGeom prst="rect">
            <a:avLst/>
          </a:prstGeom>
        </p:spPr>
      </p:pic>
      <p:sp>
        <p:nvSpPr>
          <p:cNvPr id="2" name="Title 1"/>
          <p:cNvSpPr>
            <a:spLocks noGrp="1"/>
          </p:cNvSpPr>
          <p:nvPr>
            <p:ph type="title"/>
          </p:nvPr>
        </p:nvSpPr>
        <p:spPr>
          <a:xfrm>
            <a:off x="720725" y="685800"/>
            <a:ext cx="5562600" cy="1143000"/>
          </a:xfrm>
        </p:spPr>
        <p:txBody>
          <a:bodyPr anchor="t">
            <a:normAutofit/>
          </a:bodyPr>
          <a:lstStyle>
            <a:lvl1pPr>
              <a:defRPr sz="4000" b="1">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720725" y="1828800"/>
            <a:ext cx="5562600" cy="4470400"/>
          </a:xfrm>
        </p:spPr>
        <p:txBody>
          <a:bodyPr>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409049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per layout">
    <p:bg>
      <p:bgPr>
        <a:blipFill dpi="0" rotWithShape="1">
          <a:blip r:embed="rId2">
            <a:alphaModFix amt="30000"/>
            <a:lum/>
          </a:blip>
          <a:srcRect/>
          <a:tile tx="203200" ty="20320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1611" y="685800"/>
            <a:ext cx="8763002" cy="990600"/>
          </a:xfrm>
        </p:spPr>
        <p:txBody>
          <a:bodyPr anchor="t"/>
          <a:lstStyle>
            <a:lvl1pPr>
              <a:lnSpc>
                <a:spcPct val="100000"/>
              </a:lnSpc>
              <a:defRPr sz="4000" b="1">
                <a:solidFill>
                  <a:schemeClr val="accent1"/>
                </a:solidFill>
              </a:defRPr>
            </a:lvl1pPr>
          </a:lstStyle>
          <a:p>
            <a:r>
              <a:rPr lang="en-US"/>
              <a:t>Click to edit Master title style</a:t>
            </a:r>
            <a:endParaRPr dirty="0"/>
          </a:p>
        </p:txBody>
      </p:sp>
      <p:pic>
        <p:nvPicPr>
          <p:cNvPr id="4" name="Graphic 3">
            <a:extLst>
              <a:ext uri="{FF2B5EF4-FFF2-40B4-BE49-F238E27FC236}">
                <a16:creationId xmlns:a16="http://schemas.microsoft.com/office/drawing/2014/main" xmlns="" id="{688A6A42-7A89-44E1-BBDF-14C2FD2245B7}"/>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50812" y="1309974"/>
            <a:ext cx="1830164" cy="4648200"/>
          </a:xfrm>
          <a:prstGeom prst="rect">
            <a:avLst/>
          </a:prstGeom>
        </p:spPr>
      </p:pic>
      <p:sp>
        <p:nvSpPr>
          <p:cNvPr id="8" name="Content Placeholder 2">
            <a:extLst>
              <a:ext uri="{FF2B5EF4-FFF2-40B4-BE49-F238E27FC236}">
                <a16:creationId xmlns:a16="http://schemas.microsoft.com/office/drawing/2014/main" xmlns="" id="{421512DC-20C8-4928-B94E-9F191902C57E}"/>
              </a:ext>
            </a:extLst>
          </p:cNvPr>
          <p:cNvSpPr>
            <a:spLocks noGrp="1"/>
          </p:cNvSpPr>
          <p:nvPr>
            <p:ph idx="10"/>
          </p:nvPr>
        </p:nvSpPr>
        <p:spPr>
          <a:xfrm>
            <a:off x="2741611" y="1828800"/>
            <a:ext cx="8763002" cy="4470400"/>
          </a:xfrm>
        </p:spPr>
        <p:txBody>
          <a:bodyPr>
            <a:normAutofit/>
          </a:bodyPr>
          <a:lstStyle>
            <a:lvl1pPr>
              <a:defRPr sz="2000"/>
            </a:lvl1pPr>
            <a:lvl2pPr marL="731392" indent="-304747">
              <a:buFont typeface="Courier New" panose="02070309020205020404" pitchFamily="49" charset="0"/>
              <a:buChar char="o"/>
              <a:defRPr sz="2000"/>
            </a:lvl2pPr>
            <a:lvl3pPr marL="1158037" indent="-304747">
              <a:buFont typeface="Courier New" panose="02070309020205020404" pitchFamily="49" charset="0"/>
              <a:buChar char="o"/>
              <a:defRPr sz="2000"/>
            </a:lvl3pPr>
            <a:lvl4pPr marL="1584683" indent="-304747">
              <a:buFont typeface="Courier New" panose="02070309020205020404" pitchFamily="49" charset="0"/>
              <a:buChar char="o"/>
              <a:defRPr sz="2000"/>
            </a:lvl4pPr>
            <a:lvl5pPr marL="2011328" indent="-304747">
              <a:buFont typeface="Courier New" panose="02070309020205020404" pitchFamily="49" charset="0"/>
              <a:buChar char="o"/>
              <a:defRPr sz="2000"/>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CAF10D-CEFC-F22F-F1C4-0360AFD794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9C739E7-EE07-21CF-AA90-92CBEDD62E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CE62E78-70FF-B369-3F6D-11C154F049E4}"/>
              </a:ext>
            </a:extLst>
          </p:cNvPr>
          <p:cNvSpPr>
            <a:spLocks noGrp="1"/>
          </p:cNvSpPr>
          <p:nvPr>
            <p:ph type="dt" sz="half" idx="10"/>
          </p:nvPr>
        </p:nvSpPr>
        <p:spPr/>
        <p:txBody>
          <a:bodyPr/>
          <a:lstStyle/>
          <a:p>
            <a:fld id="{6FE2515C-0C62-4D1A-A4A5-94AACDCBD1BC}" type="datetimeFigureOut">
              <a:rPr lang="en-US" smtClean="0"/>
              <a:t>9/6/2022</a:t>
            </a:fld>
            <a:endParaRPr lang="en-US"/>
          </a:p>
        </p:txBody>
      </p:sp>
      <p:sp>
        <p:nvSpPr>
          <p:cNvPr id="5" name="Footer Placeholder 4">
            <a:extLst>
              <a:ext uri="{FF2B5EF4-FFF2-40B4-BE49-F238E27FC236}">
                <a16:creationId xmlns:a16="http://schemas.microsoft.com/office/drawing/2014/main" xmlns="" id="{62902154-1D26-9416-FF9C-213E08C250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F4C7553-7552-68BC-8DB4-AB3F608AA08F}"/>
              </a:ext>
            </a:extLst>
          </p:cNvPr>
          <p:cNvSpPr>
            <a:spLocks noGrp="1"/>
          </p:cNvSpPr>
          <p:nvPr>
            <p:ph type="sldNum" sz="quarter" idx="12"/>
          </p:nvPr>
        </p:nvSpPr>
        <p:spPr/>
        <p:txBody>
          <a:bodyPr/>
          <a:lstStyle/>
          <a:p>
            <a:fld id="{F7BDCCC9-94F1-461A-82DB-C41D7DE6B4FE}" type="slidenum">
              <a:rPr lang="en-US" smtClean="0"/>
              <a:t>‹#›</a:t>
            </a:fld>
            <a:endParaRPr lang="en-US"/>
          </a:p>
        </p:txBody>
      </p:sp>
    </p:spTree>
    <p:extLst>
      <p:ext uri="{BB962C8B-B14F-4D97-AF65-F5344CB8AC3E}">
        <p14:creationId xmlns:p14="http://schemas.microsoft.com/office/powerpoint/2010/main" val="456608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859468AF-EFCF-4AAD-ACF4-3BA83EC4AF4E}" type="datetime1">
              <a:rPr lang="en-US" smtClean="0"/>
              <a:pPr/>
              <a:t>9/6/2022</a:t>
            </a:fld>
            <a:endParaRPr lang="en-US"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dirty="0"/>
              <a:t>Add a footer</a:t>
            </a: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701" r:id="rId2"/>
    <p:sldLayoutId id="2147483702" r:id="rId3"/>
    <p:sldLayoutId id="2147483699" r:id="rId4"/>
    <p:sldLayoutId id="2147483700" r:id="rId5"/>
    <p:sldLayoutId id="2147483698" r:id="rId6"/>
    <p:sldLayoutId id="2147483703"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431" userDrawn="1">
          <p15:clr>
            <a:srgbClr val="F26B43"/>
          </p15:clr>
        </p15:guide>
        <p15:guide id="2" orient="horz" pos="432" userDrawn="1">
          <p15:clr>
            <a:srgbClr val="F26B43"/>
          </p15:clr>
        </p15:guide>
        <p15:guide id="3" pos="7247" userDrawn="1">
          <p15:clr>
            <a:srgbClr val="F26B43"/>
          </p15:clr>
        </p15:guide>
        <p15:guide id="4"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Subtitle 4"/>
          <p:cNvSpPr>
            <a:spLocks noGrp="1"/>
          </p:cNvSpPr>
          <p:nvPr>
            <p:ph type="body" sz="quarter" idx="10"/>
          </p:nvPr>
        </p:nvSpPr>
        <p:spPr/>
        <p:txBody>
          <a:bodyPr>
            <a:normAutofit/>
          </a:bodyPr>
          <a:lstStyle/>
          <a:p>
            <a:pPr algn="ctr">
              <a:lnSpc>
                <a:spcPct val="100000"/>
              </a:lnSpc>
            </a:pPr>
            <a:r>
              <a:rPr lang="en-US" sz="2000" dirty="0" err="1">
                <a:solidFill>
                  <a:srgbClr val="FF0000"/>
                </a:solidFill>
              </a:rPr>
              <a:t>Bài</a:t>
            </a:r>
            <a:r>
              <a:rPr lang="en-US" sz="2000" dirty="0">
                <a:solidFill>
                  <a:srgbClr val="FF0000"/>
                </a:solidFill>
              </a:rPr>
              <a:t> 15</a:t>
            </a:r>
          </a:p>
        </p:txBody>
      </p:sp>
      <p:sp>
        <p:nvSpPr>
          <p:cNvPr id="2" name="Title 1">
            <a:extLst>
              <a:ext uri="{FF2B5EF4-FFF2-40B4-BE49-F238E27FC236}">
                <a16:creationId xmlns:a16="http://schemas.microsoft.com/office/drawing/2014/main" xmlns="" id="{0F7DEB8F-68B5-45C7-B2E2-C7CEA0B52A93}"/>
              </a:ext>
            </a:extLst>
          </p:cNvPr>
          <p:cNvSpPr>
            <a:spLocks noGrp="1"/>
          </p:cNvSpPr>
          <p:nvPr>
            <p:ph type="title"/>
          </p:nvPr>
        </p:nvSpPr>
        <p:spPr>
          <a:xfrm>
            <a:off x="3427413" y="2361521"/>
            <a:ext cx="5334000" cy="2481941"/>
          </a:xfrm>
        </p:spPr>
        <p:txBody>
          <a:bodyPr>
            <a:normAutofit/>
          </a:bodyPr>
          <a:lstStyle/>
          <a:p>
            <a:r>
              <a:rPr lang="en-US" dirty="0" err="1">
                <a:solidFill>
                  <a:srgbClr val="FF0000"/>
                </a:solidFill>
                <a:effectLst>
                  <a:outerShdw blurRad="38100" dist="38100" dir="2700000" algn="tl">
                    <a:srgbClr val="000000">
                      <a:alpha val="43137"/>
                    </a:srgbClr>
                  </a:outerShdw>
                </a:effectLst>
              </a:rPr>
              <a:t>Bản</a:t>
            </a:r>
            <a:r>
              <a:rPr lang="en-US" dirty="0">
                <a:solidFill>
                  <a:srgbClr val="FF0000"/>
                </a:solidFill>
                <a:effectLst>
                  <a:outerShdw blurRad="38100" dist="38100" dir="2700000" algn="tl">
                    <a:srgbClr val="000000">
                      <a:alpha val="43137"/>
                    </a:srgbClr>
                  </a:outerShdw>
                </a:effectLst>
              </a:rPr>
              <a:t> </a:t>
            </a:r>
            <a:r>
              <a:rPr lang="en-US" dirty="0" err="1">
                <a:solidFill>
                  <a:srgbClr val="FF0000"/>
                </a:solidFill>
                <a:effectLst>
                  <a:outerShdw blurRad="38100" dist="38100" dir="2700000" algn="tl">
                    <a:srgbClr val="000000">
                      <a:alpha val="43137"/>
                    </a:srgbClr>
                  </a:outerShdw>
                </a:effectLst>
              </a:rPr>
              <a:t>vẽ</a:t>
            </a:r>
            <a:r>
              <a:rPr lang="en-US" dirty="0">
                <a:solidFill>
                  <a:srgbClr val="FF0000"/>
                </a:solidFill>
                <a:effectLst>
                  <a:outerShdw blurRad="38100" dist="38100" dir="2700000" algn="tl">
                    <a:srgbClr val="000000">
                      <a:alpha val="43137"/>
                    </a:srgbClr>
                  </a:outerShdw>
                </a:effectLst>
              </a:rPr>
              <a:t> </a:t>
            </a:r>
            <a:br>
              <a:rPr lang="en-US" dirty="0">
                <a:solidFill>
                  <a:srgbClr val="FF0000"/>
                </a:solidFill>
                <a:effectLst>
                  <a:outerShdw blurRad="38100" dist="38100" dir="2700000" algn="tl">
                    <a:srgbClr val="000000">
                      <a:alpha val="43137"/>
                    </a:srgbClr>
                  </a:outerShdw>
                </a:effectLst>
              </a:rPr>
            </a:br>
            <a:r>
              <a:rPr lang="en-US" dirty="0" err="1">
                <a:solidFill>
                  <a:srgbClr val="FF0000"/>
                </a:solidFill>
                <a:effectLst>
                  <a:outerShdw blurRad="38100" dist="38100" dir="2700000" algn="tl">
                    <a:srgbClr val="000000">
                      <a:alpha val="43137"/>
                    </a:srgbClr>
                  </a:outerShdw>
                </a:effectLst>
              </a:rPr>
              <a:t>xây</a:t>
            </a:r>
            <a:r>
              <a:rPr lang="en-US" dirty="0">
                <a:solidFill>
                  <a:srgbClr val="FF0000"/>
                </a:solidFill>
                <a:effectLst>
                  <a:outerShdw blurRad="38100" dist="38100" dir="2700000" algn="tl">
                    <a:srgbClr val="000000">
                      <a:alpha val="43137"/>
                    </a:srgbClr>
                  </a:outerShdw>
                </a:effectLst>
              </a:rPr>
              <a:t> </a:t>
            </a:r>
            <a:r>
              <a:rPr lang="en-US" dirty="0" err="1">
                <a:solidFill>
                  <a:srgbClr val="FF0000"/>
                </a:solidFill>
                <a:effectLst>
                  <a:outerShdw blurRad="38100" dist="38100" dir="2700000" algn="tl">
                    <a:srgbClr val="000000">
                      <a:alpha val="43137"/>
                    </a:srgbClr>
                  </a:outerShdw>
                </a:effectLst>
              </a:rPr>
              <a:t>dựng</a:t>
            </a:r>
            <a:endParaRPr lang="en-US"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6748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57B9032-AE9E-E8B9-8D4A-30A3197CC9B6}"/>
              </a:ext>
            </a:extLst>
          </p:cNvPr>
          <p:cNvPicPr>
            <a:picLocks noChangeAspect="1"/>
          </p:cNvPicPr>
          <p:nvPr/>
        </p:nvPicPr>
        <p:blipFill>
          <a:blip r:embed="rId2"/>
          <a:stretch>
            <a:fillRect/>
          </a:stretch>
        </p:blipFill>
        <p:spPr>
          <a:xfrm>
            <a:off x="531812" y="170906"/>
            <a:ext cx="11429999" cy="6694714"/>
          </a:xfrm>
          <a:prstGeom prst="rect">
            <a:avLst/>
          </a:prstGeom>
        </p:spPr>
      </p:pic>
    </p:spTree>
    <p:extLst>
      <p:ext uri="{BB962C8B-B14F-4D97-AF65-F5344CB8AC3E}">
        <p14:creationId xmlns:p14="http://schemas.microsoft.com/office/powerpoint/2010/main" val="2835178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788FA5D-9745-D64A-A94C-153121A96F29}"/>
              </a:ext>
            </a:extLst>
          </p:cNvPr>
          <p:cNvPicPr>
            <a:picLocks noChangeAspect="1"/>
          </p:cNvPicPr>
          <p:nvPr/>
        </p:nvPicPr>
        <p:blipFill>
          <a:blip r:embed="rId2"/>
          <a:stretch>
            <a:fillRect/>
          </a:stretch>
        </p:blipFill>
        <p:spPr>
          <a:xfrm>
            <a:off x="1751012" y="44648"/>
            <a:ext cx="8991600" cy="6813352"/>
          </a:xfrm>
          <a:prstGeom prst="rect">
            <a:avLst/>
          </a:prstGeom>
        </p:spPr>
      </p:pic>
    </p:spTree>
    <p:extLst>
      <p:ext uri="{BB962C8B-B14F-4D97-AF65-F5344CB8AC3E}">
        <p14:creationId xmlns:p14="http://schemas.microsoft.com/office/powerpoint/2010/main" val="2286651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1468555-3082-149C-02F7-BC440760B1DE}"/>
              </a:ext>
            </a:extLst>
          </p:cNvPr>
          <p:cNvPicPr>
            <a:picLocks noChangeAspect="1"/>
          </p:cNvPicPr>
          <p:nvPr/>
        </p:nvPicPr>
        <p:blipFill>
          <a:blip r:embed="rId2"/>
          <a:stretch>
            <a:fillRect/>
          </a:stretch>
        </p:blipFill>
        <p:spPr>
          <a:xfrm>
            <a:off x="303212" y="304800"/>
            <a:ext cx="12125916" cy="6096000"/>
          </a:xfrm>
          <a:prstGeom prst="rect">
            <a:avLst/>
          </a:prstGeom>
        </p:spPr>
      </p:pic>
    </p:spTree>
    <p:extLst>
      <p:ext uri="{BB962C8B-B14F-4D97-AF65-F5344CB8AC3E}">
        <p14:creationId xmlns:p14="http://schemas.microsoft.com/office/powerpoint/2010/main" val="1870518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6097EC7-53DC-F186-58E5-D6DD8CB6AEFB}"/>
              </a:ext>
            </a:extLst>
          </p:cNvPr>
          <p:cNvSpPr>
            <a:spLocks noGrp="1"/>
          </p:cNvSpPr>
          <p:nvPr>
            <p:ph type="title"/>
          </p:nvPr>
        </p:nvSpPr>
        <p:spPr>
          <a:xfrm>
            <a:off x="3503613" y="2361521"/>
            <a:ext cx="5181600" cy="2481941"/>
          </a:xfrm>
        </p:spPr>
        <p:txBody>
          <a:bodyPr anchor="ctr">
            <a:normAutofit/>
          </a:bodyPr>
          <a:lstStyle/>
          <a:p>
            <a:r>
              <a:rPr lang="en-US" sz="5600" dirty="0">
                <a:solidFill>
                  <a:srgbClr val="FF0000"/>
                </a:solidFill>
              </a:rPr>
              <a:t>III. </a:t>
            </a:r>
            <a:r>
              <a:rPr lang="en-US" sz="5600" dirty="0" err="1">
                <a:solidFill>
                  <a:srgbClr val="FF0000"/>
                </a:solidFill>
              </a:rPr>
              <a:t>Các</a:t>
            </a:r>
            <a:r>
              <a:rPr lang="en-US" sz="5600" dirty="0">
                <a:solidFill>
                  <a:srgbClr val="FF0000"/>
                </a:solidFill>
              </a:rPr>
              <a:t> </a:t>
            </a:r>
            <a:r>
              <a:rPr lang="en-US" sz="5600" dirty="0" err="1">
                <a:solidFill>
                  <a:srgbClr val="FF0000"/>
                </a:solidFill>
              </a:rPr>
              <a:t>hình</a:t>
            </a:r>
            <a:r>
              <a:rPr lang="en-US" sz="5600" dirty="0">
                <a:solidFill>
                  <a:srgbClr val="FF0000"/>
                </a:solidFill>
              </a:rPr>
              <a:t> </a:t>
            </a:r>
            <a:r>
              <a:rPr lang="en-US" sz="5600" dirty="0" err="1">
                <a:solidFill>
                  <a:srgbClr val="FF0000"/>
                </a:solidFill>
              </a:rPr>
              <a:t>biểu</a:t>
            </a:r>
            <a:r>
              <a:rPr lang="en-US" sz="5600" dirty="0">
                <a:solidFill>
                  <a:srgbClr val="FF0000"/>
                </a:solidFill>
              </a:rPr>
              <a:t> </a:t>
            </a:r>
            <a:r>
              <a:rPr lang="en-US" sz="5600" dirty="0" err="1">
                <a:solidFill>
                  <a:srgbClr val="FF0000"/>
                </a:solidFill>
              </a:rPr>
              <a:t>diễn</a:t>
            </a:r>
            <a:r>
              <a:rPr lang="en-US" sz="5600" dirty="0">
                <a:solidFill>
                  <a:srgbClr val="FF0000"/>
                </a:solidFill>
              </a:rPr>
              <a:t> </a:t>
            </a:r>
            <a:r>
              <a:rPr lang="en-US" sz="5600" dirty="0" err="1">
                <a:solidFill>
                  <a:srgbClr val="FF0000"/>
                </a:solidFill>
              </a:rPr>
              <a:t>ngôi</a:t>
            </a:r>
            <a:r>
              <a:rPr lang="en-US" sz="5600" dirty="0">
                <a:solidFill>
                  <a:srgbClr val="FF0000"/>
                </a:solidFill>
              </a:rPr>
              <a:t> </a:t>
            </a:r>
            <a:r>
              <a:rPr lang="en-US" sz="5600" dirty="0" err="1">
                <a:solidFill>
                  <a:srgbClr val="FF0000"/>
                </a:solidFill>
              </a:rPr>
              <a:t>nhà</a:t>
            </a:r>
            <a:r>
              <a:rPr lang="en-US" sz="5600" dirty="0">
                <a:solidFill>
                  <a:srgbClr val="FF0000"/>
                </a:solidFill>
              </a:rPr>
              <a:t>.</a:t>
            </a:r>
          </a:p>
        </p:txBody>
      </p:sp>
    </p:spTree>
    <p:extLst>
      <p:ext uri="{BB962C8B-B14F-4D97-AF65-F5344CB8AC3E}">
        <p14:creationId xmlns:p14="http://schemas.microsoft.com/office/powerpoint/2010/main" val="47464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C4000A2-74CA-6FA5-62B9-2B6F2DDDA184}"/>
              </a:ext>
            </a:extLst>
          </p:cNvPr>
          <p:cNvPicPr>
            <a:picLocks noChangeAspect="1"/>
          </p:cNvPicPr>
          <p:nvPr/>
        </p:nvPicPr>
        <p:blipFill>
          <a:blip r:embed="rId2"/>
          <a:stretch>
            <a:fillRect/>
          </a:stretch>
        </p:blipFill>
        <p:spPr>
          <a:xfrm>
            <a:off x="3100453" y="0"/>
            <a:ext cx="5991094" cy="6858000"/>
          </a:xfrm>
          <a:prstGeom prst="rect">
            <a:avLst/>
          </a:prstGeom>
        </p:spPr>
      </p:pic>
    </p:spTree>
    <p:extLst>
      <p:ext uri="{BB962C8B-B14F-4D97-AF65-F5344CB8AC3E}">
        <p14:creationId xmlns:p14="http://schemas.microsoft.com/office/powerpoint/2010/main" val="37049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63D064-5BB7-521B-D854-8988CB03A5E2}"/>
              </a:ext>
            </a:extLst>
          </p:cNvPr>
          <p:cNvSpPr>
            <a:spLocks noGrp="1"/>
          </p:cNvSpPr>
          <p:nvPr>
            <p:ph type="title"/>
          </p:nvPr>
        </p:nvSpPr>
        <p:spPr/>
        <p:txBody>
          <a:bodyPr/>
          <a:lstStyle/>
          <a:p>
            <a:r>
              <a:rPr lang="en-US" dirty="0" err="1">
                <a:solidFill>
                  <a:srgbClr val="FF0000"/>
                </a:solidFill>
              </a:rPr>
              <a:t>Mặt</a:t>
            </a:r>
            <a:r>
              <a:rPr lang="en-US" dirty="0">
                <a:solidFill>
                  <a:srgbClr val="FF0000"/>
                </a:solidFill>
              </a:rPr>
              <a:t> </a:t>
            </a:r>
            <a:r>
              <a:rPr lang="en-US" dirty="0" err="1">
                <a:solidFill>
                  <a:srgbClr val="FF0000"/>
                </a:solidFill>
              </a:rPr>
              <a:t>bằng</a:t>
            </a:r>
            <a:endParaRPr lang="en-US" dirty="0">
              <a:solidFill>
                <a:srgbClr val="FF0000"/>
              </a:solidFill>
            </a:endParaRPr>
          </a:p>
        </p:txBody>
      </p:sp>
      <p:sp>
        <p:nvSpPr>
          <p:cNvPr id="3" name="Content Placeholder 2">
            <a:extLst>
              <a:ext uri="{FF2B5EF4-FFF2-40B4-BE49-F238E27FC236}">
                <a16:creationId xmlns:a16="http://schemas.microsoft.com/office/drawing/2014/main" xmlns="" id="{3D881C8F-FF9C-A649-BE5A-406541AD729B}"/>
              </a:ext>
            </a:extLst>
          </p:cNvPr>
          <p:cNvSpPr>
            <a:spLocks noGrp="1"/>
          </p:cNvSpPr>
          <p:nvPr>
            <p:ph idx="10"/>
          </p:nvPr>
        </p:nvSpPr>
        <p:spPr/>
        <p:txBody>
          <a:bodyPr>
            <a:normAutofit/>
          </a:bodyPr>
          <a:lstStyle/>
          <a:p>
            <a:pPr algn="just"/>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Mặt bằng: các tầng của ngôi nhà là hình cắt bằng với các mặt phẳng cắt tưởng tượng nằm ngang đi qua cửa sổ (cách mặt sàn khoảng 1,5 m). </a:t>
            </a:r>
          </a:p>
          <a:p>
            <a:pPr algn="just"/>
            <a:r>
              <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Mặt bằng thể hiện vị trí, kích thước của tường, vách ngăn, cửa đi, cửa sổ, cầu thang, cách bố trí các phòng, các thiết bị, đồ đạc.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3600"/>
          </a:p>
        </p:txBody>
      </p:sp>
    </p:spTree>
    <p:extLst>
      <p:ext uri="{BB962C8B-B14F-4D97-AF65-F5344CB8AC3E}">
        <p14:creationId xmlns:p14="http://schemas.microsoft.com/office/powerpoint/2010/main" val="19830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63D064-5BB7-521B-D854-8988CB03A5E2}"/>
              </a:ext>
            </a:extLst>
          </p:cNvPr>
          <p:cNvSpPr>
            <a:spLocks noGrp="1"/>
          </p:cNvSpPr>
          <p:nvPr>
            <p:ph type="title"/>
          </p:nvPr>
        </p:nvSpPr>
        <p:spPr/>
        <p:txBody>
          <a:bodyPr/>
          <a:lstStyle/>
          <a:p>
            <a:r>
              <a:rPr lang="en-US" dirty="0" err="1">
                <a:solidFill>
                  <a:srgbClr val="FF0000"/>
                </a:solidFill>
              </a:rPr>
              <a:t>Mặt</a:t>
            </a:r>
            <a:r>
              <a:rPr lang="en-US" dirty="0">
                <a:solidFill>
                  <a:srgbClr val="FF0000"/>
                </a:solidFill>
              </a:rPr>
              <a:t> </a:t>
            </a:r>
            <a:r>
              <a:rPr lang="en-US" dirty="0" err="1">
                <a:solidFill>
                  <a:srgbClr val="FF0000"/>
                </a:solidFill>
              </a:rPr>
              <a:t>đứng</a:t>
            </a:r>
            <a:endParaRPr lang="en-US" dirty="0">
              <a:solidFill>
                <a:srgbClr val="FF0000"/>
              </a:solidFill>
            </a:endParaRPr>
          </a:p>
        </p:txBody>
      </p:sp>
      <p:sp>
        <p:nvSpPr>
          <p:cNvPr id="3" name="Content Placeholder 2">
            <a:extLst>
              <a:ext uri="{FF2B5EF4-FFF2-40B4-BE49-F238E27FC236}">
                <a16:creationId xmlns:a16="http://schemas.microsoft.com/office/drawing/2014/main" xmlns="" id="{3D881C8F-FF9C-A649-BE5A-406541AD729B}"/>
              </a:ext>
            </a:extLst>
          </p:cNvPr>
          <p:cNvSpPr>
            <a:spLocks noGrp="1"/>
          </p:cNvSpPr>
          <p:nvPr>
            <p:ph idx="10"/>
          </p:nvPr>
        </p:nvSpPr>
        <p:spPr/>
        <p:txBody>
          <a:bodyPr>
            <a:normAutofit/>
          </a:bodyPr>
          <a:lstStyle/>
          <a:p>
            <a:pPr algn="just"/>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Mặt đứng: của ngôi nhà là hình chiếu vuông góc của ngôi nhà lên mặt phẳng thẳng đứng để thể hiện hình dáng kiến trúc bên ngoài ngôi nhà. </a:t>
            </a:r>
            <a:endPar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Mặt đứng của ngôi nhà có thể là hình chiếu từ trước, từ sau, từ phải hoặc từ trái. </a:t>
            </a:r>
            <a:endPar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Mặt đứng chính là hình chiếu nhìn từ phía trước của ngôi nhà.</a:t>
            </a:r>
            <a:endParaRPr lang="en-US" sz="3600"/>
          </a:p>
        </p:txBody>
      </p:sp>
    </p:spTree>
    <p:extLst>
      <p:ext uri="{BB962C8B-B14F-4D97-AF65-F5344CB8AC3E}">
        <p14:creationId xmlns:p14="http://schemas.microsoft.com/office/powerpoint/2010/main" val="3789539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63D064-5BB7-521B-D854-8988CB03A5E2}"/>
              </a:ext>
            </a:extLst>
          </p:cNvPr>
          <p:cNvSpPr>
            <a:spLocks noGrp="1"/>
          </p:cNvSpPr>
          <p:nvPr>
            <p:ph type="title"/>
          </p:nvPr>
        </p:nvSpPr>
        <p:spPr/>
        <p:txBody>
          <a:bodyPr/>
          <a:lstStyle/>
          <a:p>
            <a:r>
              <a:rPr lang="en-US" dirty="0" err="1">
                <a:solidFill>
                  <a:srgbClr val="FF0000"/>
                </a:solidFill>
              </a:rPr>
              <a:t>Mặt</a:t>
            </a:r>
            <a:r>
              <a:rPr lang="en-US" dirty="0">
                <a:solidFill>
                  <a:srgbClr val="FF0000"/>
                </a:solidFill>
              </a:rPr>
              <a:t> </a:t>
            </a:r>
            <a:r>
              <a:rPr lang="en-US" dirty="0" err="1">
                <a:solidFill>
                  <a:srgbClr val="FF0000"/>
                </a:solidFill>
              </a:rPr>
              <a:t>cắt</a:t>
            </a:r>
            <a:endParaRPr lang="en-US" dirty="0">
              <a:solidFill>
                <a:srgbClr val="FF0000"/>
              </a:solidFill>
            </a:endParaRPr>
          </a:p>
        </p:txBody>
      </p:sp>
      <p:sp>
        <p:nvSpPr>
          <p:cNvPr id="3" name="Content Placeholder 2">
            <a:extLst>
              <a:ext uri="{FF2B5EF4-FFF2-40B4-BE49-F238E27FC236}">
                <a16:creationId xmlns:a16="http://schemas.microsoft.com/office/drawing/2014/main" xmlns="" id="{3D881C8F-FF9C-A649-BE5A-406541AD729B}"/>
              </a:ext>
            </a:extLst>
          </p:cNvPr>
          <p:cNvSpPr>
            <a:spLocks noGrp="1"/>
          </p:cNvSpPr>
          <p:nvPr>
            <p:ph idx="10"/>
          </p:nvPr>
        </p:nvSpPr>
        <p:spPr/>
        <p:txBody>
          <a:bodyPr>
            <a:normAutofit fontScale="92500" lnSpcReduction="20000"/>
          </a:bodyPr>
          <a:lstStyle/>
          <a:p>
            <a:pPr algn="just"/>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Mặt cắt: Trong bản vẽ nhà, mặt cắt của ngôi nhà là hình cắt thu được khi dùng mặt phẳng cắt tưởng tượng thẳng đứng cắt qua không gian trống của ngôi nhà. </a:t>
            </a:r>
            <a:endPar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Nếu mặt phẳng cắt bố trí dọc theo chiều dài ngôi nhà thì thu được mặt cắt dọc, nếu bố trí theo chiều ngang của ngôi nhà thì thu được mặt cắt ngang.</a:t>
            </a:r>
            <a:endParaRPr lang="en-US"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Mặt cắt dùng để thể hiện kết cấu của các bộ phận ngôi nhà và kích thước các tầng nhà theo chiều cao, kích thước cửa đi, cửa sổ, kích thước cầu thang, tường, sàn, mái, móng.</a:t>
            </a:r>
            <a:endParaRPr lang="en-US" sz="3600"/>
          </a:p>
        </p:txBody>
      </p:sp>
    </p:spTree>
    <p:extLst>
      <p:ext uri="{BB962C8B-B14F-4D97-AF65-F5344CB8AC3E}">
        <p14:creationId xmlns:p14="http://schemas.microsoft.com/office/powerpoint/2010/main" val="3892942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6097EC7-53DC-F186-58E5-D6DD8CB6AEFB}"/>
              </a:ext>
            </a:extLst>
          </p:cNvPr>
          <p:cNvSpPr>
            <a:spLocks noGrp="1"/>
          </p:cNvSpPr>
          <p:nvPr>
            <p:ph type="title"/>
          </p:nvPr>
        </p:nvSpPr>
        <p:spPr>
          <a:xfrm>
            <a:off x="3503613" y="2361521"/>
            <a:ext cx="5181600" cy="2481941"/>
          </a:xfrm>
        </p:spPr>
        <p:txBody>
          <a:bodyPr anchor="ctr">
            <a:normAutofit/>
          </a:bodyPr>
          <a:lstStyle/>
          <a:p>
            <a:r>
              <a:rPr lang="en-US" sz="5600" dirty="0">
                <a:solidFill>
                  <a:srgbClr val="FF0000"/>
                </a:solidFill>
              </a:rPr>
              <a:t>IV. </a:t>
            </a:r>
            <a:r>
              <a:rPr lang="en-US" sz="5600" dirty="0" err="1">
                <a:solidFill>
                  <a:srgbClr val="FF0000"/>
                </a:solidFill>
              </a:rPr>
              <a:t>Đọc</a:t>
            </a:r>
            <a:r>
              <a:rPr lang="en-US" sz="5600" dirty="0">
                <a:solidFill>
                  <a:srgbClr val="FF0000"/>
                </a:solidFill>
              </a:rPr>
              <a:t> </a:t>
            </a:r>
            <a:r>
              <a:rPr lang="en-US" sz="5600" dirty="0" err="1">
                <a:solidFill>
                  <a:srgbClr val="FF0000"/>
                </a:solidFill>
              </a:rPr>
              <a:t>bản</a:t>
            </a:r>
            <a:r>
              <a:rPr lang="en-US" sz="5600" dirty="0">
                <a:solidFill>
                  <a:srgbClr val="FF0000"/>
                </a:solidFill>
              </a:rPr>
              <a:t> </a:t>
            </a:r>
            <a:br>
              <a:rPr lang="en-US" sz="5600" dirty="0">
                <a:solidFill>
                  <a:srgbClr val="FF0000"/>
                </a:solidFill>
              </a:rPr>
            </a:br>
            <a:r>
              <a:rPr lang="en-US" sz="5600" dirty="0" err="1">
                <a:solidFill>
                  <a:srgbClr val="FF0000"/>
                </a:solidFill>
              </a:rPr>
              <a:t>vẽ</a:t>
            </a:r>
            <a:r>
              <a:rPr lang="en-US" sz="5600" dirty="0">
                <a:solidFill>
                  <a:srgbClr val="FF0000"/>
                </a:solidFill>
              </a:rPr>
              <a:t> </a:t>
            </a:r>
            <a:r>
              <a:rPr lang="en-US" sz="5600" dirty="0" err="1">
                <a:solidFill>
                  <a:srgbClr val="FF0000"/>
                </a:solidFill>
              </a:rPr>
              <a:t>nhà</a:t>
            </a:r>
            <a:endParaRPr lang="en-US" sz="5600" dirty="0">
              <a:solidFill>
                <a:srgbClr val="FF0000"/>
              </a:solidFill>
            </a:endParaRPr>
          </a:p>
        </p:txBody>
      </p:sp>
    </p:spTree>
    <p:extLst>
      <p:ext uri="{BB962C8B-B14F-4D97-AF65-F5344CB8AC3E}">
        <p14:creationId xmlns:p14="http://schemas.microsoft.com/office/powerpoint/2010/main" val="28876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DAF53DD-37DA-1E70-8CE1-B975077C9A80}"/>
              </a:ext>
            </a:extLst>
          </p:cNvPr>
          <p:cNvPicPr>
            <a:picLocks noChangeAspect="1"/>
          </p:cNvPicPr>
          <p:nvPr/>
        </p:nvPicPr>
        <p:blipFill>
          <a:blip r:embed="rId2"/>
          <a:stretch>
            <a:fillRect/>
          </a:stretch>
        </p:blipFill>
        <p:spPr>
          <a:xfrm>
            <a:off x="2875447" y="893"/>
            <a:ext cx="6437931" cy="6856214"/>
          </a:xfrm>
          <a:prstGeom prst="rect">
            <a:avLst/>
          </a:prstGeom>
        </p:spPr>
      </p:pic>
    </p:spTree>
    <p:extLst>
      <p:ext uri="{BB962C8B-B14F-4D97-AF65-F5344CB8AC3E}">
        <p14:creationId xmlns:p14="http://schemas.microsoft.com/office/powerpoint/2010/main" val="2872550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B0D8A49-03BF-E348-424D-3992C3B96032}"/>
              </a:ext>
            </a:extLst>
          </p:cNvPr>
          <p:cNvSpPr>
            <a:spLocks noGrp="1"/>
          </p:cNvSpPr>
          <p:nvPr>
            <p:ph type="title"/>
          </p:nvPr>
        </p:nvSpPr>
        <p:spPr>
          <a:xfrm>
            <a:off x="720725" y="685800"/>
            <a:ext cx="5562600" cy="1143000"/>
          </a:xfrm>
        </p:spPr>
        <p:txBody>
          <a:bodyPr anchor="t">
            <a:normAutofit/>
          </a:bodyPr>
          <a:lstStyle/>
          <a:p>
            <a:r>
              <a:rPr lang="en-US"/>
              <a:t>Mục lục</a:t>
            </a:r>
          </a:p>
        </p:txBody>
      </p:sp>
      <p:graphicFrame>
        <p:nvGraphicFramePr>
          <p:cNvPr id="7" name="Text Placeholder 4">
            <a:extLst>
              <a:ext uri="{FF2B5EF4-FFF2-40B4-BE49-F238E27FC236}">
                <a16:creationId xmlns:a16="http://schemas.microsoft.com/office/drawing/2014/main" xmlns="" id="{2753EB43-8118-10B6-5952-E6A0D3B840F3}"/>
              </a:ext>
            </a:extLst>
          </p:cNvPr>
          <p:cNvGraphicFramePr/>
          <p:nvPr>
            <p:extLst>
              <p:ext uri="{D42A27DB-BD31-4B8C-83A1-F6EECF244321}">
                <p14:modId xmlns:p14="http://schemas.microsoft.com/office/powerpoint/2010/main" val="1944346009"/>
              </p:ext>
            </p:extLst>
          </p:nvPr>
        </p:nvGraphicFramePr>
        <p:xfrm>
          <a:off x="720725" y="1828800"/>
          <a:ext cx="5562600"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123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A9DE98-2A1B-B239-5C42-3683DABDB871}"/>
              </a:ext>
            </a:extLst>
          </p:cNvPr>
          <p:cNvSpPr>
            <a:spLocks noGrp="1"/>
          </p:cNvSpPr>
          <p:nvPr>
            <p:ph type="title"/>
          </p:nvPr>
        </p:nvSpPr>
        <p:spPr/>
        <p:txBody>
          <a:bodyPr/>
          <a:lstStyle/>
          <a:p>
            <a:r>
              <a:rPr lang="en-US" dirty="0" err="1">
                <a:solidFill>
                  <a:srgbClr val="FF0000"/>
                </a:solidFill>
              </a:rPr>
              <a:t>Các</a:t>
            </a:r>
            <a:r>
              <a:rPr lang="en-US" dirty="0">
                <a:solidFill>
                  <a:srgbClr val="FF0000"/>
                </a:solidFill>
              </a:rPr>
              <a:t> </a:t>
            </a:r>
            <a:r>
              <a:rPr lang="en-US" dirty="0" err="1">
                <a:solidFill>
                  <a:srgbClr val="FF0000"/>
                </a:solidFill>
              </a:rPr>
              <a:t>bước</a:t>
            </a:r>
            <a:r>
              <a:rPr lang="en-US" dirty="0">
                <a:solidFill>
                  <a:srgbClr val="FF0000"/>
                </a:solidFill>
              </a:rPr>
              <a:t> </a:t>
            </a:r>
            <a:r>
              <a:rPr lang="en-US" dirty="0" err="1">
                <a:solidFill>
                  <a:srgbClr val="FF0000"/>
                </a:solidFill>
              </a:rPr>
              <a:t>đọc</a:t>
            </a:r>
            <a:r>
              <a:rPr lang="en-US" dirty="0">
                <a:solidFill>
                  <a:srgbClr val="FF0000"/>
                </a:solidFill>
              </a:rPr>
              <a:t> </a:t>
            </a:r>
            <a:r>
              <a:rPr lang="en-US" dirty="0" err="1">
                <a:solidFill>
                  <a:srgbClr val="FF0000"/>
                </a:solidFill>
              </a:rPr>
              <a:t>bản</a:t>
            </a:r>
            <a:r>
              <a:rPr lang="en-US" dirty="0">
                <a:solidFill>
                  <a:srgbClr val="FF0000"/>
                </a:solidFill>
              </a:rPr>
              <a:t> </a:t>
            </a:r>
            <a:r>
              <a:rPr lang="en-US" dirty="0" err="1">
                <a:solidFill>
                  <a:srgbClr val="FF0000"/>
                </a:solidFill>
              </a:rPr>
              <a:t>vẽ</a:t>
            </a:r>
            <a:r>
              <a:rPr lang="en-US" dirty="0">
                <a:solidFill>
                  <a:srgbClr val="FF0000"/>
                </a:solidFill>
              </a:rPr>
              <a:t> </a:t>
            </a:r>
            <a:r>
              <a:rPr lang="en-US" dirty="0" err="1">
                <a:solidFill>
                  <a:srgbClr val="FF0000"/>
                </a:solidFill>
              </a:rPr>
              <a:t>nhà</a:t>
            </a:r>
            <a:endParaRPr lang="en-US" dirty="0">
              <a:solidFill>
                <a:srgbClr val="FF0000"/>
              </a:solidFill>
            </a:endParaRPr>
          </a:p>
        </p:txBody>
      </p:sp>
      <p:sp>
        <p:nvSpPr>
          <p:cNvPr id="3" name="Content Placeholder 2">
            <a:extLst>
              <a:ext uri="{FF2B5EF4-FFF2-40B4-BE49-F238E27FC236}">
                <a16:creationId xmlns:a16="http://schemas.microsoft.com/office/drawing/2014/main" xmlns="" id="{6DD0B8E1-676F-CBCD-5FE7-6637D5C19D95}"/>
              </a:ext>
            </a:extLst>
          </p:cNvPr>
          <p:cNvSpPr>
            <a:spLocks noGrp="1"/>
          </p:cNvSpPr>
          <p:nvPr>
            <p:ph idx="10"/>
          </p:nvPr>
        </p:nvSpPr>
        <p:spPr/>
        <p:txBody>
          <a:bodyPr>
            <a:normAutofit lnSpcReduction="10000"/>
          </a:bodyPr>
          <a:lstStyle/>
          <a:p>
            <a:pPr algn="just"/>
            <a:r>
              <a:rPr lang="vi-VN" sz="2800"/>
              <a:t>Trước hết đọc bản vẽ các mặt đứng để hình dung ra hình dáng kiến trúc bên ngoài ngôi nhà.</a:t>
            </a:r>
          </a:p>
          <a:p>
            <a:pPr algn="just"/>
            <a:r>
              <a:rPr lang="vi-VN" sz="2800"/>
              <a:t>Lần lượt đọc bản vẽ mặt bằng các tầng để hiểu cách bố trí các khu chức năng bên trong ngôi nhà: hành lang, các phòng, các loại cửa, cầu thang, khu phụ,...</a:t>
            </a:r>
          </a:p>
          <a:p>
            <a:pPr algn="just"/>
            <a:r>
              <a:rPr lang="vi-VN" sz="2800"/>
              <a:t>Đọc các hình cắt theo vị trí của mặt phẳng cắt ghi trên mặt bằng tầng một, kết hợp việc đọc mặt bằng mỗi tầng để hiểu rõ hơn không gian mỗi tầng bên trong nhà.</a:t>
            </a:r>
          </a:p>
          <a:p>
            <a:pPr algn="just"/>
            <a:endParaRPr lang="en-US" sz="2800"/>
          </a:p>
        </p:txBody>
      </p:sp>
    </p:spTree>
    <p:extLst>
      <p:ext uri="{BB962C8B-B14F-4D97-AF65-F5344CB8AC3E}">
        <p14:creationId xmlns:p14="http://schemas.microsoft.com/office/powerpoint/2010/main" val="1752707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6097EC7-53DC-F186-58E5-D6DD8CB6AEFB}"/>
              </a:ext>
            </a:extLst>
          </p:cNvPr>
          <p:cNvSpPr>
            <a:spLocks noGrp="1"/>
          </p:cNvSpPr>
          <p:nvPr>
            <p:ph type="title"/>
          </p:nvPr>
        </p:nvSpPr>
        <p:spPr>
          <a:xfrm>
            <a:off x="3503613" y="2361521"/>
            <a:ext cx="5181600" cy="2481941"/>
          </a:xfrm>
        </p:spPr>
        <p:txBody>
          <a:bodyPr anchor="ctr">
            <a:normAutofit/>
          </a:bodyPr>
          <a:lstStyle/>
          <a:p>
            <a:r>
              <a:rPr lang="en-US" sz="5600" dirty="0">
                <a:solidFill>
                  <a:srgbClr val="FF0000"/>
                </a:solidFill>
              </a:rPr>
              <a:t>V. </a:t>
            </a:r>
            <a:r>
              <a:rPr lang="en-US" sz="5600" dirty="0" err="1">
                <a:solidFill>
                  <a:srgbClr val="FF0000"/>
                </a:solidFill>
              </a:rPr>
              <a:t>Lập</a:t>
            </a:r>
            <a:r>
              <a:rPr lang="en-US" sz="5600" dirty="0">
                <a:solidFill>
                  <a:srgbClr val="FF0000"/>
                </a:solidFill>
              </a:rPr>
              <a:t> </a:t>
            </a:r>
            <a:r>
              <a:rPr lang="en-US" sz="5600" dirty="0" err="1">
                <a:solidFill>
                  <a:srgbClr val="FF0000"/>
                </a:solidFill>
              </a:rPr>
              <a:t>bản</a:t>
            </a:r>
            <a:r>
              <a:rPr lang="en-US" sz="5600" dirty="0">
                <a:solidFill>
                  <a:srgbClr val="FF0000"/>
                </a:solidFill>
              </a:rPr>
              <a:t> </a:t>
            </a:r>
            <a:br>
              <a:rPr lang="en-US" sz="5600" dirty="0">
                <a:solidFill>
                  <a:srgbClr val="FF0000"/>
                </a:solidFill>
              </a:rPr>
            </a:br>
            <a:r>
              <a:rPr lang="en-US" sz="5600" dirty="0" err="1">
                <a:solidFill>
                  <a:srgbClr val="FF0000"/>
                </a:solidFill>
              </a:rPr>
              <a:t>vẽ</a:t>
            </a:r>
            <a:r>
              <a:rPr lang="en-US" sz="5600" dirty="0">
                <a:solidFill>
                  <a:srgbClr val="FF0000"/>
                </a:solidFill>
              </a:rPr>
              <a:t> </a:t>
            </a:r>
            <a:r>
              <a:rPr lang="en-US" sz="5600" dirty="0" err="1">
                <a:solidFill>
                  <a:srgbClr val="FF0000"/>
                </a:solidFill>
              </a:rPr>
              <a:t>ngôi</a:t>
            </a:r>
            <a:r>
              <a:rPr lang="en-US" sz="5600" dirty="0">
                <a:solidFill>
                  <a:srgbClr val="FF0000"/>
                </a:solidFill>
              </a:rPr>
              <a:t> </a:t>
            </a:r>
            <a:r>
              <a:rPr lang="en-US" sz="5600" dirty="0" err="1">
                <a:solidFill>
                  <a:srgbClr val="FF0000"/>
                </a:solidFill>
              </a:rPr>
              <a:t>nhà</a:t>
            </a:r>
            <a:endParaRPr lang="en-US" sz="5600" dirty="0">
              <a:solidFill>
                <a:srgbClr val="FF0000"/>
              </a:solidFill>
            </a:endParaRPr>
          </a:p>
        </p:txBody>
      </p:sp>
    </p:spTree>
    <p:extLst>
      <p:ext uri="{BB962C8B-B14F-4D97-AF65-F5344CB8AC3E}">
        <p14:creationId xmlns:p14="http://schemas.microsoft.com/office/powerpoint/2010/main" val="391747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94C797F-E6C8-A7EE-1489-6668DF34E8D6}"/>
              </a:ext>
            </a:extLst>
          </p:cNvPr>
          <p:cNvPicPr>
            <a:picLocks noChangeAspect="1"/>
          </p:cNvPicPr>
          <p:nvPr/>
        </p:nvPicPr>
        <p:blipFill>
          <a:blip r:embed="rId2"/>
          <a:stretch>
            <a:fillRect/>
          </a:stretch>
        </p:blipFill>
        <p:spPr>
          <a:xfrm>
            <a:off x="2627731" y="67081"/>
            <a:ext cx="6933362" cy="6723838"/>
          </a:xfrm>
          <a:prstGeom prst="rect">
            <a:avLst/>
          </a:prstGeom>
        </p:spPr>
      </p:pic>
    </p:spTree>
    <p:extLst>
      <p:ext uri="{BB962C8B-B14F-4D97-AF65-F5344CB8AC3E}">
        <p14:creationId xmlns:p14="http://schemas.microsoft.com/office/powerpoint/2010/main" val="2020921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91C656-431C-72C7-E1FC-BA59AC3134F4}"/>
              </a:ext>
            </a:extLst>
          </p:cNvPr>
          <p:cNvSpPr>
            <a:spLocks noGrp="1"/>
          </p:cNvSpPr>
          <p:nvPr>
            <p:ph type="title"/>
          </p:nvPr>
        </p:nvSpPr>
        <p:spPr/>
        <p:txBody>
          <a:bodyPr>
            <a:normAutofit/>
          </a:bodyPr>
          <a:lstStyle/>
          <a:p>
            <a:r>
              <a:rPr lang="en-US" sz="4000" dirty="0" err="1">
                <a:solidFill>
                  <a:srgbClr val="FF0000"/>
                </a:solidFill>
              </a:rPr>
              <a:t>Các</a:t>
            </a:r>
            <a:r>
              <a:rPr lang="en-US" sz="4000" dirty="0">
                <a:solidFill>
                  <a:srgbClr val="FF0000"/>
                </a:solidFill>
              </a:rPr>
              <a:t> </a:t>
            </a:r>
            <a:r>
              <a:rPr lang="en-US" sz="4000" dirty="0" err="1">
                <a:solidFill>
                  <a:srgbClr val="FF0000"/>
                </a:solidFill>
              </a:rPr>
              <a:t>bước</a:t>
            </a:r>
            <a:r>
              <a:rPr lang="en-US" sz="4000" dirty="0">
                <a:solidFill>
                  <a:srgbClr val="FF0000"/>
                </a:solidFill>
              </a:rPr>
              <a:t> </a:t>
            </a:r>
            <a:r>
              <a:rPr lang="en-US" sz="4000" dirty="0" err="1">
                <a:solidFill>
                  <a:srgbClr val="FF0000"/>
                </a:solidFill>
              </a:rPr>
              <a:t>lập</a:t>
            </a:r>
            <a:r>
              <a:rPr lang="en-US" sz="4000" dirty="0">
                <a:solidFill>
                  <a:srgbClr val="FF0000"/>
                </a:solidFill>
              </a:rPr>
              <a:t> </a:t>
            </a:r>
            <a:r>
              <a:rPr lang="en-US" sz="4000" dirty="0" err="1">
                <a:solidFill>
                  <a:srgbClr val="FF0000"/>
                </a:solidFill>
              </a:rPr>
              <a:t>bản</a:t>
            </a:r>
            <a:r>
              <a:rPr lang="en-US" sz="4000" dirty="0">
                <a:solidFill>
                  <a:srgbClr val="FF0000"/>
                </a:solidFill>
              </a:rPr>
              <a:t> </a:t>
            </a:r>
            <a:r>
              <a:rPr lang="en-US" sz="4000" dirty="0" err="1">
                <a:solidFill>
                  <a:srgbClr val="FF0000"/>
                </a:solidFill>
              </a:rPr>
              <a:t>vẽ</a:t>
            </a:r>
            <a:r>
              <a:rPr lang="en-US" sz="4000" dirty="0">
                <a:solidFill>
                  <a:srgbClr val="FF0000"/>
                </a:solidFill>
              </a:rPr>
              <a:t> </a:t>
            </a:r>
            <a:r>
              <a:rPr lang="en-US" sz="4000" dirty="0" err="1">
                <a:solidFill>
                  <a:srgbClr val="FF0000"/>
                </a:solidFill>
              </a:rPr>
              <a:t>ngôi</a:t>
            </a:r>
            <a:r>
              <a:rPr lang="en-US" sz="4000" dirty="0">
                <a:solidFill>
                  <a:srgbClr val="FF0000"/>
                </a:solidFill>
              </a:rPr>
              <a:t> </a:t>
            </a:r>
            <a:r>
              <a:rPr lang="en-US" sz="4000" dirty="0" err="1">
                <a:solidFill>
                  <a:srgbClr val="FF0000"/>
                </a:solidFill>
              </a:rPr>
              <a:t>nhà</a:t>
            </a:r>
            <a:endParaRPr lang="en-US" dirty="0">
              <a:solidFill>
                <a:srgbClr val="FF0000"/>
              </a:solidFill>
            </a:endParaRPr>
          </a:p>
        </p:txBody>
      </p:sp>
      <p:sp>
        <p:nvSpPr>
          <p:cNvPr id="3" name="Content Placeholder 2">
            <a:extLst>
              <a:ext uri="{FF2B5EF4-FFF2-40B4-BE49-F238E27FC236}">
                <a16:creationId xmlns:a16="http://schemas.microsoft.com/office/drawing/2014/main" xmlns="" id="{CBE2DD31-E18B-A8F7-8F33-3640F53C54FC}"/>
              </a:ext>
            </a:extLst>
          </p:cNvPr>
          <p:cNvSpPr>
            <a:spLocks noGrp="1"/>
          </p:cNvSpPr>
          <p:nvPr>
            <p:ph idx="10"/>
          </p:nvPr>
        </p:nvSpPr>
        <p:spPr/>
        <p:txBody>
          <a:bodyPr>
            <a:normAutofit fontScale="92500" lnSpcReduction="10000"/>
          </a:bodyPr>
          <a:lstStyle/>
          <a:p>
            <a:pPr marL="457200" indent="-457200">
              <a:buFont typeface="+mj-lt"/>
              <a:buAutoNum type="arabicPeriod"/>
            </a:pPr>
            <a:r>
              <a:rPr lang="vi-VN" sz="2800" dirty="0"/>
              <a:t>Vẽ hệ thống trục của các tường hoặc cột bằng nét gạch chấm mảnh. Các trục này được đánh số bằng các chữ in hoa A, B, c,... và các chữ cái 1, 2, 3...(Hình 15.5a).</a:t>
            </a:r>
          </a:p>
          <a:p>
            <a:pPr marL="457200" indent="-457200">
              <a:buFont typeface="+mj-lt"/>
              <a:buAutoNum type="arabicPeriod"/>
            </a:pPr>
            <a:r>
              <a:rPr lang="vi-VN" sz="2800"/>
              <a:t>Vẽ đường bao quanh của hệ thống các cột, tường và vách ngăn (Hình 15.5b).</a:t>
            </a:r>
          </a:p>
          <a:p>
            <a:pPr marL="457200" indent="-457200">
              <a:buFont typeface="+mj-lt"/>
              <a:buAutoNum type="arabicPeriod"/>
            </a:pPr>
            <a:r>
              <a:rPr lang="vi-VN" sz="2800" dirty="0"/>
              <a:t>Vẽ kí hiệu cầu thang các tầng. Vẽ các bộ phận nằm phía dưới mặt phẳng cắt như cửa sổ, cácthiết bị nội thất, vệ sinh,... bằng nét liền mảnh (Hình 15.5c).</a:t>
            </a:r>
          </a:p>
          <a:p>
            <a:pPr marL="457200" indent="-457200">
              <a:buFont typeface="+mj-lt"/>
              <a:buAutoNum type="arabicPeriod"/>
            </a:pPr>
            <a:r>
              <a:rPr lang="vi-VN" sz="2800" dirty="0"/>
              <a:t>Ghi kích thước (Hình 15.5d).</a:t>
            </a:r>
          </a:p>
          <a:p>
            <a:pPr marL="457200" indent="-457200">
              <a:buFont typeface="+mj-lt"/>
              <a:buAutoNum type="arabicPeriod"/>
            </a:pPr>
            <a:endParaRPr lang="en-US" sz="2800" dirty="0"/>
          </a:p>
        </p:txBody>
      </p:sp>
    </p:spTree>
    <p:extLst>
      <p:ext uri="{BB962C8B-B14F-4D97-AF65-F5344CB8AC3E}">
        <p14:creationId xmlns:p14="http://schemas.microsoft.com/office/powerpoint/2010/main" val="153680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EA36875-520F-A886-FE8A-4E4CE3123A09}"/>
              </a:ext>
            </a:extLst>
          </p:cNvPr>
          <p:cNvPicPr>
            <a:picLocks noChangeAspect="1"/>
          </p:cNvPicPr>
          <p:nvPr/>
        </p:nvPicPr>
        <p:blipFill>
          <a:blip r:embed="rId2"/>
          <a:stretch>
            <a:fillRect/>
          </a:stretch>
        </p:blipFill>
        <p:spPr>
          <a:xfrm>
            <a:off x="1674812" y="981003"/>
            <a:ext cx="8600662" cy="5857553"/>
          </a:xfrm>
          <a:prstGeom prst="rect">
            <a:avLst/>
          </a:prstGeom>
        </p:spPr>
      </p:pic>
      <p:sp>
        <p:nvSpPr>
          <p:cNvPr id="3" name="Rectangle 2">
            <a:extLst>
              <a:ext uri="{FF2B5EF4-FFF2-40B4-BE49-F238E27FC236}">
                <a16:creationId xmlns:a16="http://schemas.microsoft.com/office/drawing/2014/main" xmlns="" id="{05014207-CCCF-9A7C-2422-96B43F7E1418}"/>
              </a:ext>
            </a:extLst>
          </p:cNvPr>
          <p:cNvSpPr/>
          <p:nvPr/>
        </p:nvSpPr>
        <p:spPr>
          <a:xfrm>
            <a:off x="3482313" y="228600"/>
            <a:ext cx="4985660" cy="584775"/>
          </a:xfrm>
          <a:prstGeom prst="rect">
            <a:avLst/>
          </a:prstGeom>
          <a:noFill/>
        </p:spPr>
        <p:txBody>
          <a:bodyPr wrap="none" lIns="91440" tIns="45720" rIns="91440" bIns="45720">
            <a:spAutoFit/>
          </a:bodyPr>
          <a:lstStyle/>
          <a:p>
            <a:pPr algn="ctr"/>
            <a:r>
              <a:rPr lang="en-US" sz="3200" b="0" cap="none" spc="0" dirty="0" err="1">
                <a:ln w="0"/>
                <a:solidFill>
                  <a:srgbClr val="FF0000"/>
                </a:solidFill>
                <a:effectLst>
                  <a:outerShdw blurRad="38100" dist="25400" dir="5400000" algn="ctr" rotWithShape="0">
                    <a:srgbClr val="6E747A">
                      <a:alpha val="43000"/>
                    </a:srgbClr>
                  </a:outerShdw>
                </a:effectLst>
              </a:rPr>
              <a:t>Nhìn</a:t>
            </a:r>
            <a:r>
              <a:rPr lang="en-US" sz="3200" b="0" cap="none" spc="0" dirty="0">
                <a:ln w="0"/>
                <a:solidFill>
                  <a:srgbClr val="FF0000"/>
                </a:solidFill>
                <a:effectLst>
                  <a:outerShdw blurRad="38100" dist="25400" dir="5400000" algn="ctr" rotWithShape="0">
                    <a:srgbClr val="6E747A">
                      <a:alpha val="43000"/>
                    </a:srgbClr>
                  </a:outerShdw>
                </a:effectLst>
              </a:rPr>
              <a:t> </a:t>
            </a:r>
            <a:r>
              <a:rPr lang="en-US" sz="3200" b="0" cap="none" spc="0" dirty="0" err="1">
                <a:ln w="0"/>
                <a:solidFill>
                  <a:srgbClr val="FF0000"/>
                </a:solidFill>
                <a:effectLst>
                  <a:outerShdw blurRad="38100" dist="25400" dir="5400000" algn="ctr" rotWithShape="0">
                    <a:srgbClr val="6E747A">
                      <a:alpha val="43000"/>
                    </a:srgbClr>
                  </a:outerShdw>
                </a:effectLst>
              </a:rPr>
              <a:t>ảnh</a:t>
            </a:r>
            <a:r>
              <a:rPr lang="en-US" sz="3200" b="0" cap="none" spc="0" dirty="0">
                <a:ln w="0"/>
                <a:solidFill>
                  <a:srgbClr val="FF0000"/>
                </a:solidFill>
                <a:effectLst>
                  <a:outerShdw blurRad="38100" dist="25400" dir="5400000" algn="ctr" rotWithShape="0">
                    <a:srgbClr val="6E747A">
                      <a:alpha val="43000"/>
                    </a:srgbClr>
                  </a:outerShdw>
                </a:effectLst>
              </a:rPr>
              <a:t> </a:t>
            </a:r>
            <a:r>
              <a:rPr lang="en-US" sz="3200" b="0" cap="none" spc="0" dirty="0" err="1">
                <a:ln w="0"/>
                <a:solidFill>
                  <a:srgbClr val="FF0000"/>
                </a:solidFill>
                <a:effectLst>
                  <a:outerShdw blurRad="38100" dist="25400" dir="5400000" algn="ctr" rotWithShape="0">
                    <a:srgbClr val="6E747A">
                      <a:alpha val="43000"/>
                    </a:srgbClr>
                  </a:outerShdw>
                </a:effectLst>
              </a:rPr>
              <a:t>và</a:t>
            </a:r>
            <a:r>
              <a:rPr lang="en-US" sz="3200" b="0" cap="none" spc="0" dirty="0">
                <a:ln w="0"/>
                <a:solidFill>
                  <a:srgbClr val="FF0000"/>
                </a:solidFill>
                <a:effectLst>
                  <a:outerShdw blurRad="38100" dist="25400" dir="5400000" algn="ctr" rotWithShape="0">
                    <a:srgbClr val="6E747A">
                      <a:alpha val="43000"/>
                    </a:srgbClr>
                  </a:outerShdw>
                </a:effectLst>
              </a:rPr>
              <a:t> </a:t>
            </a:r>
            <a:r>
              <a:rPr lang="en-US" sz="3200" b="0" cap="none" spc="0" dirty="0" err="1">
                <a:ln w="0"/>
                <a:solidFill>
                  <a:srgbClr val="FF0000"/>
                </a:solidFill>
                <a:effectLst>
                  <a:outerShdw blurRad="38100" dist="25400" dir="5400000" algn="ctr" rotWithShape="0">
                    <a:srgbClr val="6E747A">
                      <a:alpha val="43000"/>
                    </a:srgbClr>
                  </a:outerShdw>
                </a:effectLst>
              </a:rPr>
              <a:t>trả</a:t>
            </a:r>
            <a:r>
              <a:rPr lang="en-US" sz="3200" b="0" cap="none" spc="0" dirty="0">
                <a:ln w="0"/>
                <a:solidFill>
                  <a:srgbClr val="FF0000"/>
                </a:solidFill>
                <a:effectLst>
                  <a:outerShdw blurRad="38100" dist="25400" dir="5400000" algn="ctr" rotWithShape="0">
                    <a:srgbClr val="6E747A">
                      <a:alpha val="43000"/>
                    </a:srgbClr>
                  </a:outerShdw>
                </a:effectLst>
              </a:rPr>
              <a:t> </a:t>
            </a:r>
            <a:r>
              <a:rPr lang="en-US" sz="3200" b="0" cap="none" spc="0" dirty="0" err="1">
                <a:ln w="0"/>
                <a:solidFill>
                  <a:srgbClr val="FF0000"/>
                </a:solidFill>
                <a:effectLst>
                  <a:outerShdw blurRad="38100" dist="25400" dir="5400000" algn="ctr" rotWithShape="0">
                    <a:srgbClr val="6E747A">
                      <a:alpha val="43000"/>
                    </a:srgbClr>
                  </a:outerShdw>
                </a:effectLst>
              </a:rPr>
              <a:t>lời</a:t>
            </a:r>
            <a:r>
              <a:rPr lang="en-US" sz="3200" b="0" cap="none" spc="0" dirty="0">
                <a:ln w="0"/>
                <a:solidFill>
                  <a:srgbClr val="FF0000"/>
                </a:solidFill>
                <a:effectLst>
                  <a:outerShdw blurRad="38100" dist="25400" dir="5400000" algn="ctr" rotWithShape="0">
                    <a:srgbClr val="6E747A">
                      <a:alpha val="43000"/>
                    </a:srgbClr>
                  </a:outerShdw>
                </a:effectLst>
              </a:rPr>
              <a:t> </a:t>
            </a:r>
            <a:r>
              <a:rPr lang="en-US" sz="3200" b="0" cap="none" spc="0" dirty="0" err="1">
                <a:ln w="0"/>
                <a:solidFill>
                  <a:srgbClr val="FF0000"/>
                </a:solidFill>
                <a:effectLst>
                  <a:outerShdw blurRad="38100" dist="25400" dir="5400000" algn="ctr" rotWithShape="0">
                    <a:srgbClr val="6E747A">
                      <a:alpha val="43000"/>
                    </a:srgbClr>
                  </a:outerShdw>
                </a:effectLst>
              </a:rPr>
              <a:t>câu</a:t>
            </a:r>
            <a:r>
              <a:rPr lang="en-US" sz="3200" b="0" cap="none" spc="0" dirty="0">
                <a:ln w="0"/>
                <a:solidFill>
                  <a:srgbClr val="FF0000"/>
                </a:solidFill>
                <a:effectLst>
                  <a:outerShdw blurRad="38100" dist="25400" dir="5400000" algn="ctr" rotWithShape="0">
                    <a:srgbClr val="6E747A">
                      <a:alpha val="43000"/>
                    </a:srgbClr>
                  </a:outerShdw>
                </a:effectLst>
              </a:rPr>
              <a:t> </a:t>
            </a:r>
            <a:r>
              <a:rPr lang="en-US" sz="3200" b="0" cap="none" spc="0" dirty="0" err="1">
                <a:ln w="0"/>
                <a:solidFill>
                  <a:srgbClr val="FF0000"/>
                </a:solidFill>
                <a:effectLst>
                  <a:outerShdw blurRad="38100" dist="25400" dir="5400000" algn="ctr" rotWithShape="0">
                    <a:srgbClr val="6E747A">
                      <a:alpha val="43000"/>
                    </a:srgbClr>
                  </a:outerShdw>
                </a:effectLst>
              </a:rPr>
              <a:t>hỏi</a:t>
            </a:r>
            <a:endParaRPr lang="en-US" sz="3200" b="0" cap="none" spc="0" dirty="0">
              <a:ln w="0"/>
              <a:solidFill>
                <a:srgbClr val="FF000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763932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DAB3CBF-33E0-CA52-BEC6-BCDC0439B372}"/>
              </a:ext>
            </a:extLst>
          </p:cNvPr>
          <p:cNvSpPr>
            <a:spLocks noGrp="1"/>
          </p:cNvSpPr>
          <p:nvPr>
            <p:ph type="title"/>
          </p:nvPr>
        </p:nvSpPr>
        <p:spPr/>
        <p:txBody>
          <a:bodyPr/>
          <a:lstStyle/>
          <a:p>
            <a:r>
              <a:rPr lang="en-US" dirty="0">
                <a:solidFill>
                  <a:srgbClr val="FF0000"/>
                </a:solidFill>
              </a:rPr>
              <a:t>I. </a:t>
            </a:r>
            <a:r>
              <a:rPr lang="en-US" dirty="0" err="1">
                <a:solidFill>
                  <a:srgbClr val="FF0000"/>
                </a:solidFill>
              </a:rPr>
              <a:t>Khái</a:t>
            </a:r>
            <a:r>
              <a:rPr lang="en-US" dirty="0">
                <a:solidFill>
                  <a:srgbClr val="FF0000"/>
                </a:solidFill>
              </a:rPr>
              <a:t> </a:t>
            </a:r>
            <a:r>
              <a:rPr lang="en-US" dirty="0" err="1">
                <a:solidFill>
                  <a:srgbClr val="FF0000"/>
                </a:solidFill>
              </a:rPr>
              <a:t>niệm</a:t>
            </a:r>
            <a:r>
              <a:rPr lang="en-US" dirty="0">
                <a:solidFill>
                  <a:srgbClr val="FF0000"/>
                </a:solidFill>
              </a:rPr>
              <a:t> </a:t>
            </a:r>
            <a:r>
              <a:rPr lang="en-US" dirty="0" err="1">
                <a:solidFill>
                  <a:srgbClr val="FF0000"/>
                </a:solidFill>
              </a:rPr>
              <a:t>chung</a:t>
            </a:r>
            <a:endParaRPr lang="en-US" dirty="0">
              <a:solidFill>
                <a:srgbClr val="FF0000"/>
              </a:solidFill>
            </a:endParaRPr>
          </a:p>
        </p:txBody>
      </p:sp>
      <p:sp>
        <p:nvSpPr>
          <p:cNvPr id="5" name="Content Placeholder 4">
            <a:extLst>
              <a:ext uri="{FF2B5EF4-FFF2-40B4-BE49-F238E27FC236}">
                <a16:creationId xmlns:a16="http://schemas.microsoft.com/office/drawing/2014/main" xmlns="" id="{8487FE20-C634-55F2-1222-5CBF2DFA1985}"/>
              </a:ext>
            </a:extLst>
          </p:cNvPr>
          <p:cNvSpPr>
            <a:spLocks noGrp="1"/>
          </p:cNvSpPr>
          <p:nvPr>
            <p:ph idx="10"/>
          </p:nvPr>
        </p:nvSpPr>
        <p:spPr/>
        <p:txBody>
          <a:bodyPr>
            <a:normAutofit fontScale="92500"/>
          </a:bodyPr>
          <a:lstStyle/>
          <a:p>
            <a:pPr marL="0" indent="0" algn="just">
              <a:lnSpc>
                <a:spcPct val="107000"/>
              </a:lnSpc>
              <a:spcBef>
                <a:spcPts val="600"/>
              </a:spcBef>
              <a:spcAft>
                <a:spcPts val="600"/>
              </a:spcAft>
              <a:buNone/>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 vẽ xây dựng là bản vẽ mô tả các công trình xây dựng nói chung như nhà dân dụng, nhà công nghiệp, cầu đường, bến cảng, công trình thuỷ lợi,...</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600"/>
              </a:spcBef>
              <a:spcAft>
                <a:spcPts val="600"/>
              </a:spcAft>
              <a:buNone/>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Quá trình thiết kế một công trình thường trải qua ba giai đoạn, ứng với mỗi giai đoạn có một loại bản vẽ riêng: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600"/>
              </a:spcBef>
              <a:spcAft>
                <a:spcPts val="600"/>
              </a:spcAft>
              <a:buNone/>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Bản vẽ thiết kế phương án: </a:t>
            </a: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Gồm các bản vẽ thể hiện ý tưởng của người thiết kế.</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600"/>
              </a:spcBef>
              <a:spcAft>
                <a:spcPts val="600"/>
              </a:spcAft>
              <a:buNone/>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Bản vẽ thiết kế kĩ thuật: </a:t>
            </a: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Gồm các bản vẽ thể hiện toàn bộ công trình và của các bộ phận trong công trình, thể hiện cấu tạo kiến trúc, vật liệu,... tạo thành công trình đó.</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Bef>
                <a:spcPts val="600"/>
              </a:spcBef>
              <a:spcAft>
                <a:spcPts val="600"/>
              </a:spcAft>
              <a:buNone/>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Bản vẽ kĩ thuật thi công: </a:t>
            </a: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 bày cách tổ chức, xây dựng công trình.</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442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49B5DD9-8F9B-750E-A3AE-52D092748D94}"/>
              </a:ext>
            </a:extLst>
          </p:cNvPr>
          <p:cNvPicPr>
            <a:picLocks noChangeAspect="1"/>
          </p:cNvPicPr>
          <p:nvPr/>
        </p:nvPicPr>
        <p:blipFill>
          <a:blip r:embed="rId2"/>
          <a:stretch>
            <a:fillRect/>
          </a:stretch>
        </p:blipFill>
        <p:spPr>
          <a:xfrm rot="5400000">
            <a:off x="2513982" y="-908321"/>
            <a:ext cx="7237062" cy="8610602"/>
          </a:xfrm>
          <a:prstGeom prst="rect">
            <a:avLst/>
          </a:prstGeom>
        </p:spPr>
      </p:pic>
    </p:spTree>
    <p:extLst>
      <p:ext uri="{BB962C8B-B14F-4D97-AF65-F5344CB8AC3E}">
        <p14:creationId xmlns:p14="http://schemas.microsoft.com/office/powerpoint/2010/main" val="3538547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57B3ACE-C39D-BD6F-D9FF-98C999B5CE23}"/>
              </a:ext>
            </a:extLst>
          </p:cNvPr>
          <p:cNvPicPr>
            <a:picLocks noChangeAspect="1"/>
          </p:cNvPicPr>
          <p:nvPr/>
        </p:nvPicPr>
        <p:blipFill>
          <a:blip r:embed="rId2"/>
          <a:stretch>
            <a:fillRect/>
          </a:stretch>
        </p:blipFill>
        <p:spPr>
          <a:xfrm>
            <a:off x="-16302" y="152400"/>
            <a:ext cx="12323619" cy="6400800"/>
          </a:xfrm>
          <a:prstGeom prst="rect">
            <a:avLst/>
          </a:prstGeom>
        </p:spPr>
      </p:pic>
    </p:spTree>
    <p:extLst>
      <p:ext uri="{BB962C8B-B14F-4D97-AF65-F5344CB8AC3E}">
        <p14:creationId xmlns:p14="http://schemas.microsoft.com/office/powerpoint/2010/main" val="2324047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DAB3CBF-33E0-CA52-BEC6-BCDC0439B372}"/>
              </a:ext>
            </a:extLst>
          </p:cNvPr>
          <p:cNvSpPr>
            <a:spLocks noGrp="1"/>
          </p:cNvSpPr>
          <p:nvPr>
            <p:ph type="title"/>
          </p:nvPr>
        </p:nvSpPr>
        <p:spPr/>
        <p:txBody>
          <a:bodyPr/>
          <a:lstStyle/>
          <a:p>
            <a:r>
              <a:rPr lang="en-US" dirty="0">
                <a:solidFill>
                  <a:srgbClr val="FF0000"/>
                </a:solidFill>
              </a:rPr>
              <a:t>I. </a:t>
            </a:r>
            <a:r>
              <a:rPr lang="en-US" dirty="0" err="1">
                <a:solidFill>
                  <a:srgbClr val="FF0000"/>
                </a:solidFill>
              </a:rPr>
              <a:t>Khái</a:t>
            </a:r>
            <a:r>
              <a:rPr lang="en-US" dirty="0">
                <a:solidFill>
                  <a:srgbClr val="FF0000"/>
                </a:solidFill>
              </a:rPr>
              <a:t> </a:t>
            </a:r>
            <a:r>
              <a:rPr lang="en-US" dirty="0" err="1">
                <a:solidFill>
                  <a:srgbClr val="FF0000"/>
                </a:solidFill>
              </a:rPr>
              <a:t>niệm</a:t>
            </a:r>
            <a:r>
              <a:rPr lang="en-US" dirty="0">
                <a:solidFill>
                  <a:srgbClr val="FF0000"/>
                </a:solidFill>
              </a:rPr>
              <a:t> </a:t>
            </a:r>
            <a:r>
              <a:rPr lang="en-US" dirty="0" err="1">
                <a:solidFill>
                  <a:srgbClr val="FF0000"/>
                </a:solidFill>
              </a:rPr>
              <a:t>chung</a:t>
            </a:r>
            <a:endParaRPr lang="en-US" dirty="0">
              <a:solidFill>
                <a:srgbClr val="FF0000"/>
              </a:solidFill>
            </a:endParaRPr>
          </a:p>
        </p:txBody>
      </p:sp>
      <p:sp>
        <p:nvSpPr>
          <p:cNvPr id="5" name="Content Placeholder 4">
            <a:extLst>
              <a:ext uri="{FF2B5EF4-FFF2-40B4-BE49-F238E27FC236}">
                <a16:creationId xmlns:a16="http://schemas.microsoft.com/office/drawing/2014/main" xmlns="" id="{8487FE20-C634-55F2-1222-5CBF2DFA1985}"/>
              </a:ext>
            </a:extLst>
          </p:cNvPr>
          <p:cNvSpPr>
            <a:spLocks noGrp="1"/>
          </p:cNvSpPr>
          <p:nvPr>
            <p:ph idx="10"/>
          </p:nvPr>
        </p:nvSpPr>
        <p:spPr/>
        <p:txBody>
          <a:bodyPr>
            <a:normAutofit fontScale="92500"/>
          </a:bodyPr>
          <a:lstStyle/>
          <a:p>
            <a:pPr marL="0" indent="0" algn="just">
              <a:lnSpc>
                <a:spcPct val="107000"/>
              </a:lnSpc>
              <a:spcBef>
                <a:spcPts val="600"/>
              </a:spcBef>
              <a:spcAft>
                <a:spcPts val="600"/>
              </a:spcAft>
              <a:buNone/>
            </a:pPr>
            <a:r>
              <a:rPr lang="vi-VN"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Các hình vẽ cơ bản của hồ sơ kiến trúc bao gồm:</a:t>
            </a:r>
          </a:p>
          <a:p>
            <a:pPr marL="0" indent="0" algn="just">
              <a:lnSpc>
                <a:spcPct val="107000"/>
              </a:lnSpc>
              <a:spcBef>
                <a:spcPts val="600"/>
              </a:spcBef>
              <a:spcAft>
                <a:spcPts val="600"/>
              </a:spcAft>
              <a:buNone/>
            </a:pP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Bản vẽ mặt bằng tổng thể.</a:t>
            </a:r>
          </a:p>
          <a:p>
            <a:pPr marL="0" indent="0" algn="just">
              <a:lnSpc>
                <a:spcPct val="107000"/>
              </a:lnSpc>
              <a:spcBef>
                <a:spcPts val="600"/>
              </a:spcBef>
              <a:spcAft>
                <a:spcPts val="600"/>
              </a:spcAft>
              <a:buNone/>
            </a:pPr>
            <a:r>
              <a:rPr lang="en-US"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 hình chiếu thẳng góc của công trình bao gồm mặt bằng, mặt đứng, mặt cắt.</a:t>
            </a:r>
          </a:p>
          <a:p>
            <a:pPr marL="0" indent="0" algn="just">
              <a:lnSpc>
                <a:spcPct val="107000"/>
              </a:lnSpc>
              <a:spcBef>
                <a:spcPts val="600"/>
              </a:spcBef>
              <a:spcAft>
                <a:spcPts val="600"/>
              </a:spcAft>
              <a:buNone/>
            </a:pP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Hình chiếu phối cảnh.</a:t>
            </a:r>
          </a:p>
          <a:p>
            <a:pPr marL="0" indent="0" algn="just">
              <a:lnSpc>
                <a:spcPct val="107000"/>
              </a:lnSpc>
              <a:spcBef>
                <a:spcPts val="600"/>
              </a:spcBef>
              <a:spcAft>
                <a:spcPts val="600"/>
              </a:spcAft>
              <a:buNone/>
            </a:pP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Các bản vẽ thể hiện các chi tiết kiến trúc, chi tiết cấu tạo,…</a:t>
            </a:r>
          </a:p>
          <a:p>
            <a:pPr marL="0" indent="0" algn="just">
              <a:lnSpc>
                <a:spcPct val="107000"/>
              </a:lnSpc>
              <a:spcBef>
                <a:spcPts val="600"/>
              </a:spcBef>
              <a:spcAft>
                <a:spcPts val="600"/>
              </a:spcAft>
              <a:buNone/>
            </a:pPr>
            <a:r>
              <a:rPr lang="vi-VN" sz="2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Các bản vẽ thiết kế về điện, nước, kết cấu, thông hơi, cấp nhiệt, …</a:t>
            </a:r>
          </a:p>
        </p:txBody>
      </p:sp>
    </p:spTree>
    <p:extLst>
      <p:ext uri="{BB962C8B-B14F-4D97-AF65-F5344CB8AC3E}">
        <p14:creationId xmlns:p14="http://schemas.microsoft.com/office/powerpoint/2010/main" val="184003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DAB3CBF-33E0-CA52-BEC6-BCDC0439B372}"/>
              </a:ext>
            </a:extLst>
          </p:cNvPr>
          <p:cNvSpPr>
            <a:spLocks noGrp="1"/>
          </p:cNvSpPr>
          <p:nvPr>
            <p:ph type="title"/>
          </p:nvPr>
        </p:nvSpPr>
        <p:spPr/>
        <p:txBody>
          <a:bodyPr/>
          <a:lstStyle/>
          <a:p>
            <a:r>
              <a:rPr lang="en-US" dirty="0">
                <a:solidFill>
                  <a:srgbClr val="FF0000"/>
                </a:solidFill>
              </a:rPr>
              <a:t>I. </a:t>
            </a:r>
            <a:r>
              <a:rPr lang="en-US" dirty="0" err="1">
                <a:solidFill>
                  <a:srgbClr val="FF0000"/>
                </a:solidFill>
              </a:rPr>
              <a:t>Khái</a:t>
            </a:r>
            <a:r>
              <a:rPr lang="en-US" dirty="0">
                <a:solidFill>
                  <a:srgbClr val="FF0000"/>
                </a:solidFill>
              </a:rPr>
              <a:t> </a:t>
            </a:r>
            <a:r>
              <a:rPr lang="en-US" dirty="0" err="1">
                <a:solidFill>
                  <a:srgbClr val="FF0000"/>
                </a:solidFill>
              </a:rPr>
              <a:t>niệm</a:t>
            </a:r>
            <a:r>
              <a:rPr lang="en-US" dirty="0">
                <a:solidFill>
                  <a:srgbClr val="FF0000"/>
                </a:solidFill>
              </a:rPr>
              <a:t> </a:t>
            </a:r>
            <a:r>
              <a:rPr lang="en-US" dirty="0" err="1">
                <a:solidFill>
                  <a:srgbClr val="FF0000"/>
                </a:solidFill>
              </a:rPr>
              <a:t>chung</a:t>
            </a:r>
            <a:endParaRPr lang="en-US" dirty="0">
              <a:solidFill>
                <a:srgbClr val="FF0000"/>
              </a:solidFill>
            </a:endParaRPr>
          </a:p>
        </p:txBody>
      </p:sp>
      <p:sp>
        <p:nvSpPr>
          <p:cNvPr id="5" name="Content Placeholder 4">
            <a:extLst>
              <a:ext uri="{FF2B5EF4-FFF2-40B4-BE49-F238E27FC236}">
                <a16:creationId xmlns:a16="http://schemas.microsoft.com/office/drawing/2014/main" xmlns="" id="{8487FE20-C634-55F2-1222-5CBF2DFA1985}"/>
              </a:ext>
            </a:extLst>
          </p:cNvPr>
          <p:cNvSpPr>
            <a:spLocks noGrp="1"/>
          </p:cNvSpPr>
          <p:nvPr>
            <p:ph idx="10"/>
          </p:nvPr>
        </p:nvSpPr>
        <p:spPr/>
        <p:txBody>
          <a:bodyPr>
            <a:normAutofit/>
          </a:bodyPr>
          <a:lstStyle/>
          <a:p>
            <a:pPr marL="0" indent="0" algn="just">
              <a:lnSpc>
                <a:spcPct val="107000"/>
              </a:lnSpc>
              <a:spcBef>
                <a:spcPts val="600"/>
              </a:spcBef>
              <a:spcAft>
                <a:spcPts val="600"/>
              </a:spcAft>
              <a:buNone/>
            </a:pPr>
            <a:r>
              <a:rPr lang="vi-VN" sz="4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Theo tính chất của bản vẽ, có thể chi ra các loại: bản vẽ kiến trúc (KT), bản vẽ Kết cấu (KC), bản vẽ điện (Đ), cấp nước (NC), thoát nước (NT),…</a:t>
            </a:r>
          </a:p>
        </p:txBody>
      </p:sp>
    </p:spTree>
    <p:extLst>
      <p:ext uri="{BB962C8B-B14F-4D97-AF65-F5344CB8AC3E}">
        <p14:creationId xmlns:p14="http://schemas.microsoft.com/office/powerpoint/2010/main" val="4214176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6097EC7-53DC-F186-58E5-D6DD8CB6AEFB}"/>
              </a:ext>
            </a:extLst>
          </p:cNvPr>
          <p:cNvSpPr>
            <a:spLocks noGrp="1"/>
          </p:cNvSpPr>
          <p:nvPr>
            <p:ph type="title"/>
          </p:nvPr>
        </p:nvSpPr>
        <p:spPr>
          <a:xfrm>
            <a:off x="3869850" y="2286000"/>
            <a:ext cx="4449123" cy="2481941"/>
          </a:xfrm>
        </p:spPr>
        <p:txBody>
          <a:bodyPr anchor="ctr">
            <a:normAutofit/>
          </a:bodyPr>
          <a:lstStyle/>
          <a:p>
            <a:r>
              <a:rPr lang="en-US" sz="5600" dirty="0">
                <a:solidFill>
                  <a:srgbClr val="FF0000"/>
                </a:solidFill>
              </a:rPr>
              <a:t>II. </a:t>
            </a:r>
            <a:r>
              <a:rPr lang="en-US" sz="5600" dirty="0" err="1">
                <a:solidFill>
                  <a:srgbClr val="FF0000"/>
                </a:solidFill>
              </a:rPr>
              <a:t>Ký</a:t>
            </a:r>
            <a:r>
              <a:rPr lang="en-US" sz="5600" dirty="0">
                <a:solidFill>
                  <a:srgbClr val="FF0000"/>
                </a:solidFill>
              </a:rPr>
              <a:t> </a:t>
            </a:r>
            <a:r>
              <a:rPr lang="en-US" sz="5600" dirty="0" err="1">
                <a:solidFill>
                  <a:srgbClr val="FF0000"/>
                </a:solidFill>
              </a:rPr>
              <a:t>hiệu</a:t>
            </a:r>
            <a:r>
              <a:rPr lang="en-US" sz="5600" dirty="0">
                <a:solidFill>
                  <a:srgbClr val="FF0000"/>
                </a:solidFill>
              </a:rPr>
              <a:t> </a:t>
            </a:r>
            <a:r>
              <a:rPr lang="en-US" sz="5600" dirty="0" err="1">
                <a:solidFill>
                  <a:srgbClr val="FF0000"/>
                </a:solidFill>
              </a:rPr>
              <a:t>quy</a:t>
            </a:r>
            <a:r>
              <a:rPr lang="en-US" sz="5600" dirty="0">
                <a:solidFill>
                  <a:srgbClr val="FF0000"/>
                </a:solidFill>
              </a:rPr>
              <a:t> </a:t>
            </a:r>
            <a:r>
              <a:rPr lang="en-US" sz="5600" dirty="0" err="1">
                <a:solidFill>
                  <a:srgbClr val="FF0000"/>
                </a:solidFill>
              </a:rPr>
              <a:t>ước</a:t>
            </a:r>
            <a:endParaRPr lang="en-US" sz="5600" dirty="0">
              <a:solidFill>
                <a:srgbClr val="FF0000"/>
              </a:solidFill>
            </a:endParaRPr>
          </a:p>
        </p:txBody>
      </p:sp>
    </p:spTree>
    <p:extLst>
      <p:ext uri="{BB962C8B-B14F-4D97-AF65-F5344CB8AC3E}">
        <p14:creationId xmlns:p14="http://schemas.microsoft.com/office/powerpoint/2010/main" val="203819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lass open house presentation">
  <a:themeElements>
    <a:clrScheme name="Custom 14">
      <a:dk1>
        <a:sysClr val="windowText" lastClr="000000"/>
      </a:dk1>
      <a:lt1>
        <a:sysClr val="window" lastClr="FFFFFF"/>
      </a:lt1>
      <a:dk2>
        <a:srgbClr val="445EA2"/>
      </a:dk2>
      <a:lt2>
        <a:srgbClr val="EBEBEB"/>
      </a:lt2>
      <a:accent1>
        <a:srgbClr val="4495A2"/>
      </a:accent1>
      <a:accent2>
        <a:srgbClr val="7CA655"/>
      </a:accent2>
      <a:accent3>
        <a:srgbClr val="DFB240"/>
      </a:accent3>
      <a:accent4>
        <a:srgbClr val="DF8C40"/>
      </a:accent4>
      <a:accent5>
        <a:srgbClr val="DF5D40"/>
      </a:accent5>
      <a:accent6>
        <a:srgbClr val="8760AD"/>
      </a:accent6>
      <a:hlink>
        <a:srgbClr val="DF5D40"/>
      </a:hlink>
      <a:folHlink>
        <a:srgbClr val="8760AD"/>
      </a:folHlink>
    </a:clrScheme>
    <a:fontScheme name="Custom 12">
      <a:majorFont>
        <a:latin typeface="Sagona Book"/>
        <a:ea typeface=""/>
        <a:cs typeface=""/>
      </a:majorFont>
      <a:minorFont>
        <a:latin typeface="Quir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xmlns="" name="OpenHousePresentation_Secondary_LH_v3" id="{A38E0FFE-ECDB-44BE-8577-D6512191ACD4}" vid="{4FA1BF9C-2DCC-46C6-8391-41CEACF18D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D028AE-289C-417E-80B6-3EEF5A68A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9DED2-7065-407C-BB58-BE430B9CE579}">
  <ds:schemaRefs>
    <ds:schemaRef ds:uri="http://schemas.microsoft.com/office/2006/metadata/properties"/>
    <ds:schemaRef ds:uri="http://purl.org/dc/elements/1.1/"/>
    <ds:schemaRef ds:uri="http://purl.org/dc/dcmitype/"/>
    <ds:schemaRef ds:uri="http://schemas.openxmlformats.org/package/2006/metadata/core-properties"/>
    <ds:schemaRef ds:uri="http://schemas.microsoft.com/office/2006/documentManagement/types"/>
    <ds:schemaRef ds:uri="http://purl.org/dc/terms/"/>
    <ds:schemaRef ds:uri="16c05727-aa75-4e4a-9b5f-8a80a1165891"/>
    <ds:schemaRef ds:uri="http://schemas.microsoft.com/office/infopath/2007/PartnerControls"/>
    <ds:schemaRef ds:uri="71af3243-3dd4-4a8d-8c0d-dd76da1f02a5"/>
    <ds:schemaRef ds:uri="http://www.w3.org/XML/1998/namespace"/>
  </ds:schemaRefs>
</ds:datastoreItem>
</file>

<file path=customXml/itemProps3.xml><?xml version="1.0" encoding="utf-8"?>
<ds:datastoreItem xmlns:ds="http://schemas.openxmlformats.org/officeDocument/2006/customXml" ds:itemID="{4821F24C-180F-49A0-B2F6-EF47009CB8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Back to school night presentation</Template>
  <TotalTime>22</TotalTime>
  <Words>839</Words>
  <Application>Microsoft Office PowerPoint</Application>
  <PresentationFormat>Custom</PresentationFormat>
  <Paragraphs>49</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Class open house presentation</vt:lpstr>
      <vt:lpstr>Bản vẽ  xây dựng</vt:lpstr>
      <vt:lpstr>Mục lục</vt:lpstr>
      <vt:lpstr>PowerPoint Presentation</vt:lpstr>
      <vt:lpstr>I. Khái niệm chung</vt:lpstr>
      <vt:lpstr>PowerPoint Presentation</vt:lpstr>
      <vt:lpstr>PowerPoint Presentation</vt:lpstr>
      <vt:lpstr>I. Khái niệm chung</vt:lpstr>
      <vt:lpstr>I. Khái niệm chung</vt:lpstr>
      <vt:lpstr>II. Ký hiệu quy ước</vt:lpstr>
      <vt:lpstr>PowerPoint Presentation</vt:lpstr>
      <vt:lpstr>PowerPoint Presentation</vt:lpstr>
      <vt:lpstr>PowerPoint Presentation</vt:lpstr>
      <vt:lpstr>III. Các hình biểu diễn ngôi nhà.</vt:lpstr>
      <vt:lpstr>PowerPoint Presentation</vt:lpstr>
      <vt:lpstr>Mặt bằng</vt:lpstr>
      <vt:lpstr>Mặt đứng</vt:lpstr>
      <vt:lpstr>Mặt cắt</vt:lpstr>
      <vt:lpstr>IV. Đọc bản  vẽ nhà</vt:lpstr>
      <vt:lpstr>PowerPoint Presentation</vt:lpstr>
      <vt:lpstr>Các bước đọc bản vẽ nhà</vt:lpstr>
      <vt:lpstr>V. Lập bản  vẽ ngôi nhà</vt:lpstr>
      <vt:lpstr>PowerPoint Presentation</vt:lpstr>
      <vt:lpstr>Các bước lập bản vẽ ngôi nhà</vt:lpstr>
    </vt:vector>
  </TitlesOfParts>
  <Manager>TV_STEM</Manager>
  <Company>TV_STEM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TV_STEM</dc:title>
  <dc:subject>TV_STEM</dc:subject>
  <dc:creator>TV_STEM</dc:creator>
  <cp:keywords>TV_STEM</cp:keywords>
  <dc:description>TV_STEM</dc:description>
  <cp:lastModifiedBy>21AK22</cp:lastModifiedBy>
  <cp:revision>3</cp:revision>
  <dcterms:created xsi:type="dcterms:W3CDTF">2022-08-04T17:38:00Z</dcterms:created>
  <dcterms:modified xsi:type="dcterms:W3CDTF">2022-09-06T08:53:19Z</dcterms:modified>
  <cp:category>TV_STEM</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